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1" ContentType="image/jpeg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diagrams/data1.xml" ContentType="application/vnd.openxmlformats-officedocument.drawingml.diagramData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diagrams/data3.xml" ContentType="application/vnd.openxmlformats-officedocument.drawingml.diagramData+xml"/>
  <Override PartName="/ppt/diagrams/data2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theme/theme1.xml" ContentType="application/vnd.openxmlformats-officedocument.them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2.xml" ContentType="application/vnd.openxmlformats-officedocument.theme+xml"/>
  <Override PartName="/ppt/theme/theme3.xml" ContentType="application/vnd.openxmlformats-officedocument.theme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3" r:id="rId4"/>
  </p:sldMasterIdLst>
  <p:notesMasterIdLst>
    <p:notesMasterId r:id="rId17"/>
  </p:notesMasterIdLst>
  <p:handoutMasterIdLst>
    <p:handoutMasterId r:id="rId18"/>
  </p:handoutMasterIdLst>
  <p:sldIdLst>
    <p:sldId id="256" r:id="rId5"/>
    <p:sldId id="279" r:id="rId6"/>
    <p:sldId id="269" r:id="rId7"/>
    <p:sldId id="271" r:id="rId8"/>
    <p:sldId id="272" r:id="rId9"/>
    <p:sldId id="277" r:id="rId10"/>
    <p:sldId id="261" r:id="rId11"/>
    <p:sldId id="262" r:id="rId12"/>
    <p:sldId id="263" r:id="rId13"/>
    <p:sldId id="265" r:id="rId14"/>
    <p:sldId id="266" r:id="rId15"/>
    <p:sldId id="278" r:id="rId16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9D9D"/>
    <a:srgbClr val="FF6719"/>
    <a:srgbClr val="FFB548"/>
    <a:srgbClr val="002E6D"/>
    <a:srgbClr val="FF00FF"/>
    <a:srgbClr val="00757D"/>
    <a:srgbClr val="EC9A26"/>
    <a:srgbClr val="FFFFFF"/>
    <a:srgbClr val="0A5A8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notesView">
  <p:normalViewPr horzBarState="maximized">
    <p:restoredLeft sz="15987" autoAdjust="0"/>
    <p:restoredTop sz="91818" autoAdjust="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0" d="100"/>
        <a:sy n="60" d="100"/>
      </p:scale>
      <p:origin x="0" y="-6730"/>
    </p:cViewPr>
  </p:sorterViewPr>
  <p:notesViewPr>
    <p:cSldViewPr snapToGrid="0">
      <p:cViewPr varScale="1">
        <p:scale>
          <a:sx n="85" d="100"/>
          <a:sy n="85" d="100"/>
        </p:scale>
        <p:origin x="384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3D00DA-0F60-4923-AA83-358BF319177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AA206F75-BC60-4F4D-8A2C-8008F1D0B6C9}">
      <dgm:prSet phldrT="[Text]" custT="1"/>
      <dgm:spPr/>
      <dgm:t>
        <a:bodyPr/>
        <a:lstStyle/>
        <a:p>
          <a:endParaRPr lang="en-US" sz="2500" b="1" dirty="0"/>
        </a:p>
      </dgm:t>
    </dgm:pt>
    <dgm:pt modelId="{89B49497-2C4C-4F0D-B588-89BE879DB3D3}" type="parTrans" cxnId="{FAFF8A22-37B5-4B34-88A6-53A76E8C89F2}">
      <dgm:prSet/>
      <dgm:spPr/>
      <dgm:t>
        <a:bodyPr/>
        <a:lstStyle/>
        <a:p>
          <a:endParaRPr lang="en-US" sz="2500" b="1"/>
        </a:p>
      </dgm:t>
    </dgm:pt>
    <dgm:pt modelId="{9C3CDA18-E8C2-4BA8-A458-31500789E27E}" type="sibTrans" cxnId="{FAFF8A22-37B5-4B34-88A6-53A76E8C89F2}">
      <dgm:prSet/>
      <dgm:spPr/>
      <dgm:t>
        <a:bodyPr/>
        <a:lstStyle/>
        <a:p>
          <a:endParaRPr lang="en-US" sz="2500" b="1"/>
        </a:p>
      </dgm:t>
    </dgm:pt>
    <dgm:pt modelId="{E9E28407-3B9F-4366-B8D6-99C49322925C}">
      <dgm:prSet phldrT="[Text]" custT="1"/>
      <dgm:spPr/>
      <dgm:t>
        <a:bodyPr/>
        <a:lstStyle/>
        <a:p>
          <a:endParaRPr lang="en-US" sz="2500" b="1" dirty="0"/>
        </a:p>
      </dgm:t>
    </dgm:pt>
    <dgm:pt modelId="{0C0AC225-49AB-41AB-AD2A-29B5C65E855A}" type="parTrans" cxnId="{ED069B57-E6B9-456C-9E6C-8678A0C90608}">
      <dgm:prSet/>
      <dgm:spPr/>
      <dgm:t>
        <a:bodyPr/>
        <a:lstStyle/>
        <a:p>
          <a:endParaRPr lang="en-US" sz="2500" b="1"/>
        </a:p>
      </dgm:t>
    </dgm:pt>
    <dgm:pt modelId="{A1281945-B66B-419D-AF37-8EC3CD713998}" type="sibTrans" cxnId="{ED069B57-E6B9-456C-9E6C-8678A0C90608}">
      <dgm:prSet/>
      <dgm:spPr/>
      <dgm:t>
        <a:bodyPr/>
        <a:lstStyle/>
        <a:p>
          <a:endParaRPr lang="en-US" sz="2500" b="1"/>
        </a:p>
      </dgm:t>
    </dgm:pt>
    <dgm:pt modelId="{F31A0FBB-E177-4FB6-9E06-95C255C60767}">
      <dgm:prSet phldrT="[Text]" custT="1"/>
      <dgm:spPr/>
      <dgm:t>
        <a:bodyPr/>
        <a:lstStyle/>
        <a:p>
          <a:endParaRPr lang="en-US" sz="2500" b="1" dirty="0"/>
        </a:p>
      </dgm:t>
    </dgm:pt>
    <dgm:pt modelId="{6CAB27F3-9E7B-4691-B5D5-C68A72D421F6}" type="parTrans" cxnId="{70E4A77E-1ADE-425A-8A30-99167911A3CB}">
      <dgm:prSet/>
      <dgm:spPr/>
      <dgm:t>
        <a:bodyPr/>
        <a:lstStyle/>
        <a:p>
          <a:endParaRPr lang="en-US" sz="2500" b="1"/>
        </a:p>
      </dgm:t>
    </dgm:pt>
    <dgm:pt modelId="{9A951B24-D353-44D2-B378-420B6D15777C}" type="sibTrans" cxnId="{70E4A77E-1ADE-425A-8A30-99167911A3CB}">
      <dgm:prSet/>
      <dgm:spPr/>
      <dgm:t>
        <a:bodyPr/>
        <a:lstStyle/>
        <a:p>
          <a:endParaRPr lang="en-US" sz="2500" b="1"/>
        </a:p>
      </dgm:t>
    </dgm:pt>
    <dgm:pt modelId="{25CA13C0-EE78-4069-A2C9-D7619D51A19D}">
      <dgm:prSet phldrT="[Text]" custT="1"/>
      <dgm:spPr/>
      <dgm:t>
        <a:bodyPr/>
        <a:lstStyle/>
        <a:p>
          <a:endParaRPr lang="en-US" sz="2500" b="1" dirty="0"/>
        </a:p>
      </dgm:t>
    </dgm:pt>
    <dgm:pt modelId="{38F48F31-DDD6-476B-8F13-34630CADDD4A}" type="parTrans" cxnId="{21BCBF95-A7B8-46F9-A411-4537ECC85CD7}">
      <dgm:prSet/>
      <dgm:spPr/>
      <dgm:t>
        <a:bodyPr/>
        <a:lstStyle/>
        <a:p>
          <a:endParaRPr lang="en-US" sz="2500" b="1"/>
        </a:p>
      </dgm:t>
    </dgm:pt>
    <dgm:pt modelId="{D95CEEC6-F45F-4A15-A2BD-CAF223281AFF}" type="sibTrans" cxnId="{21BCBF95-A7B8-46F9-A411-4537ECC85CD7}">
      <dgm:prSet/>
      <dgm:spPr/>
      <dgm:t>
        <a:bodyPr/>
        <a:lstStyle/>
        <a:p>
          <a:endParaRPr lang="en-US" sz="2500" b="1"/>
        </a:p>
      </dgm:t>
    </dgm:pt>
    <dgm:pt modelId="{E5D97627-4612-4676-B563-83DBDC70A98E}" type="pres">
      <dgm:prSet presAssocID="{643D00DA-0F60-4923-AA83-358BF3191777}" presName="Name0" presStyleCnt="0">
        <dgm:presLayoutVars>
          <dgm:dir/>
          <dgm:animLvl val="lvl"/>
          <dgm:resizeHandles val="exact"/>
        </dgm:presLayoutVars>
      </dgm:prSet>
      <dgm:spPr/>
    </dgm:pt>
    <dgm:pt modelId="{76452677-DE3D-46E3-8A68-DC9BB6B784C4}" type="pres">
      <dgm:prSet presAssocID="{AA206F75-BC60-4F4D-8A2C-8008F1D0B6C9}" presName="parTxOnly" presStyleLbl="node1" presStyleIdx="0" presStyleCnt="4" custLinFactNeighborX="-41460">
        <dgm:presLayoutVars>
          <dgm:chMax val="0"/>
          <dgm:chPref val="0"/>
          <dgm:bulletEnabled val="1"/>
        </dgm:presLayoutVars>
      </dgm:prSet>
      <dgm:spPr/>
    </dgm:pt>
    <dgm:pt modelId="{1B336530-11D3-4E1E-A886-29599456DCA2}" type="pres">
      <dgm:prSet presAssocID="{9C3CDA18-E8C2-4BA8-A458-31500789E27E}" presName="parTxOnlySpace" presStyleCnt="0"/>
      <dgm:spPr/>
    </dgm:pt>
    <dgm:pt modelId="{38B08085-42A3-4DDB-B259-0394E31197FF}" type="pres">
      <dgm:prSet presAssocID="{E9E28407-3B9F-4366-B8D6-99C49322925C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CB8ACDC5-8942-4B0D-9CF3-313450BAE647}" type="pres">
      <dgm:prSet presAssocID="{A1281945-B66B-419D-AF37-8EC3CD713998}" presName="parTxOnlySpace" presStyleCnt="0"/>
      <dgm:spPr/>
    </dgm:pt>
    <dgm:pt modelId="{B8548090-C6C1-47D3-AC4C-BCAC8502E8C7}" type="pres">
      <dgm:prSet presAssocID="{F31A0FBB-E177-4FB6-9E06-95C255C60767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A1BD158E-A39A-43A5-907E-525BC0985859}" type="pres">
      <dgm:prSet presAssocID="{9A951B24-D353-44D2-B378-420B6D15777C}" presName="parTxOnlySpace" presStyleCnt="0"/>
      <dgm:spPr/>
    </dgm:pt>
    <dgm:pt modelId="{8FC82644-0894-460D-810A-545BD26271C0}" type="pres">
      <dgm:prSet presAssocID="{25CA13C0-EE78-4069-A2C9-D7619D51A19D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44B2A409-7793-489E-86E7-3190F38B0094}" type="presOf" srcId="{F31A0FBB-E177-4FB6-9E06-95C255C60767}" destId="{B8548090-C6C1-47D3-AC4C-BCAC8502E8C7}" srcOrd="0" destOrd="0" presId="urn:microsoft.com/office/officeart/2005/8/layout/chevron1"/>
    <dgm:cxn modelId="{FAFF8A22-37B5-4B34-88A6-53A76E8C89F2}" srcId="{643D00DA-0F60-4923-AA83-358BF3191777}" destId="{AA206F75-BC60-4F4D-8A2C-8008F1D0B6C9}" srcOrd="0" destOrd="0" parTransId="{89B49497-2C4C-4F0D-B588-89BE879DB3D3}" sibTransId="{9C3CDA18-E8C2-4BA8-A458-31500789E27E}"/>
    <dgm:cxn modelId="{4B80DC49-ECE7-44DC-8B80-28D30018A55F}" type="presOf" srcId="{643D00DA-0F60-4923-AA83-358BF3191777}" destId="{E5D97627-4612-4676-B563-83DBDC70A98E}" srcOrd="0" destOrd="0" presId="urn:microsoft.com/office/officeart/2005/8/layout/chevron1"/>
    <dgm:cxn modelId="{68A06856-D646-4BB5-A69E-199571B02083}" type="presOf" srcId="{AA206F75-BC60-4F4D-8A2C-8008F1D0B6C9}" destId="{76452677-DE3D-46E3-8A68-DC9BB6B784C4}" srcOrd="0" destOrd="0" presId="urn:microsoft.com/office/officeart/2005/8/layout/chevron1"/>
    <dgm:cxn modelId="{ED069B57-E6B9-456C-9E6C-8678A0C90608}" srcId="{643D00DA-0F60-4923-AA83-358BF3191777}" destId="{E9E28407-3B9F-4366-B8D6-99C49322925C}" srcOrd="1" destOrd="0" parTransId="{0C0AC225-49AB-41AB-AD2A-29B5C65E855A}" sibTransId="{A1281945-B66B-419D-AF37-8EC3CD713998}"/>
    <dgm:cxn modelId="{70E4A77E-1ADE-425A-8A30-99167911A3CB}" srcId="{643D00DA-0F60-4923-AA83-358BF3191777}" destId="{F31A0FBB-E177-4FB6-9E06-95C255C60767}" srcOrd="2" destOrd="0" parTransId="{6CAB27F3-9E7B-4691-B5D5-C68A72D421F6}" sibTransId="{9A951B24-D353-44D2-B378-420B6D15777C}"/>
    <dgm:cxn modelId="{21BCBF95-A7B8-46F9-A411-4537ECC85CD7}" srcId="{643D00DA-0F60-4923-AA83-358BF3191777}" destId="{25CA13C0-EE78-4069-A2C9-D7619D51A19D}" srcOrd="3" destOrd="0" parTransId="{38F48F31-DDD6-476B-8F13-34630CADDD4A}" sibTransId="{D95CEEC6-F45F-4A15-A2BD-CAF223281AFF}"/>
    <dgm:cxn modelId="{617F92B6-640D-4B8D-B482-DF4E25D98DAF}" type="presOf" srcId="{25CA13C0-EE78-4069-A2C9-D7619D51A19D}" destId="{8FC82644-0894-460D-810A-545BD26271C0}" srcOrd="0" destOrd="0" presId="urn:microsoft.com/office/officeart/2005/8/layout/chevron1"/>
    <dgm:cxn modelId="{F2147FCC-79CF-4373-9171-C0ADEFE0FF0D}" type="presOf" srcId="{E9E28407-3B9F-4366-B8D6-99C49322925C}" destId="{38B08085-42A3-4DDB-B259-0394E31197FF}" srcOrd="0" destOrd="0" presId="urn:microsoft.com/office/officeart/2005/8/layout/chevron1"/>
    <dgm:cxn modelId="{E22BD49B-87A4-4775-B207-04DD5C943C69}" type="presParOf" srcId="{E5D97627-4612-4676-B563-83DBDC70A98E}" destId="{76452677-DE3D-46E3-8A68-DC9BB6B784C4}" srcOrd="0" destOrd="0" presId="urn:microsoft.com/office/officeart/2005/8/layout/chevron1"/>
    <dgm:cxn modelId="{D5458064-AC63-41A8-83E5-3E78D7E14DC9}" type="presParOf" srcId="{E5D97627-4612-4676-B563-83DBDC70A98E}" destId="{1B336530-11D3-4E1E-A886-29599456DCA2}" srcOrd="1" destOrd="0" presId="urn:microsoft.com/office/officeart/2005/8/layout/chevron1"/>
    <dgm:cxn modelId="{314ED743-64BE-4C0D-A472-E488E8841180}" type="presParOf" srcId="{E5D97627-4612-4676-B563-83DBDC70A98E}" destId="{38B08085-42A3-4DDB-B259-0394E31197FF}" srcOrd="2" destOrd="0" presId="urn:microsoft.com/office/officeart/2005/8/layout/chevron1"/>
    <dgm:cxn modelId="{F100B0B6-E021-4CA0-940C-8939CF333C57}" type="presParOf" srcId="{E5D97627-4612-4676-B563-83DBDC70A98E}" destId="{CB8ACDC5-8942-4B0D-9CF3-313450BAE647}" srcOrd="3" destOrd="0" presId="urn:microsoft.com/office/officeart/2005/8/layout/chevron1"/>
    <dgm:cxn modelId="{523E73EE-1C0B-4493-9096-36A156407ABE}" type="presParOf" srcId="{E5D97627-4612-4676-B563-83DBDC70A98E}" destId="{B8548090-C6C1-47D3-AC4C-BCAC8502E8C7}" srcOrd="4" destOrd="0" presId="urn:microsoft.com/office/officeart/2005/8/layout/chevron1"/>
    <dgm:cxn modelId="{F9D008C0-F9B0-4881-99A7-F03136FBD355}" type="presParOf" srcId="{E5D97627-4612-4676-B563-83DBDC70A98E}" destId="{A1BD158E-A39A-43A5-907E-525BC0985859}" srcOrd="5" destOrd="0" presId="urn:microsoft.com/office/officeart/2005/8/layout/chevron1"/>
    <dgm:cxn modelId="{037D6C6C-A86F-4194-9E6C-3C578E6B53D5}" type="presParOf" srcId="{E5D97627-4612-4676-B563-83DBDC70A98E}" destId="{8FC82644-0894-460D-810A-545BD26271C0}" srcOrd="6" destOrd="0" presId="urn:microsoft.com/office/officeart/2005/8/layout/chevron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5ED9A09-6F14-4323-88E4-5B53F8D6E3EB}" type="doc">
      <dgm:prSet loTypeId="urn:microsoft.com/office/officeart/2005/8/layout/pyramid1" loCatId="pyramid" qsTypeId="urn:microsoft.com/office/officeart/2005/8/quickstyle/simple1" qsCatId="simple" csTypeId="urn:microsoft.com/office/officeart/2005/8/colors/accent1_3" csCatId="accent1" phldr="1"/>
      <dgm:spPr/>
    </dgm:pt>
    <dgm:pt modelId="{6C50CF80-B7A6-44FA-B80D-99D64606B4FC}">
      <dgm:prSet phldrT="[Text]" custT="1"/>
      <dgm:spPr/>
      <dgm:t>
        <a:bodyPr/>
        <a:lstStyle/>
        <a:p>
          <a:endParaRPr lang="en-US" sz="1200" dirty="0"/>
        </a:p>
        <a:p>
          <a:endParaRPr lang="en-US" sz="1200" dirty="0"/>
        </a:p>
        <a:p>
          <a:r>
            <a:rPr lang="en-US" sz="1600" b="1" dirty="0">
              <a:solidFill>
                <a:schemeClr val="bg1"/>
              </a:solidFill>
            </a:rPr>
            <a:t>enjoy</a:t>
          </a:r>
          <a:r>
            <a:rPr lang="en-US" sz="1600" b="1" dirty="0"/>
            <a:t> </a:t>
          </a:r>
        </a:p>
      </dgm:t>
    </dgm:pt>
    <dgm:pt modelId="{443A6BBC-EEB7-40D9-8EDC-7FD238246DCF}" type="parTrans" cxnId="{2528F09D-2794-4873-8DAC-B16054E6BA98}">
      <dgm:prSet/>
      <dgm:spPr/>
      <dgm:t>
        <a:bodyPr/>
        <a:lstStyle/>
        <a:p>
          <a:endParaRPr lang="en-US"/>
        </a:p>
      </dgm:t>
    </dgm:pt>
    <dgm:pt modelId="{009F09D6-13A4-433E-9CAA-FC711EE9F6C5}" type="sibTrans" cxnId="{2528F09D-2794-4873-8DAC-B16054E6BA98}">
      <dgm:prSet/>
      <dgm:spPr/>
      <dgm:t>
        <a:bodyPr/>
        <a:lstStyle/>
        <a:p>
          <a:endParaRPr lang="en-US"/>
        </a:p>
      </dgm:t>
    </dgm:pt>
    <dgm:pt modelId="{C49E4E75-B0CA-4334-8123-C23EAC3F838F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COVID-19 safety checklist </a:t>
          </a:r>
        </a:p>
      </dgm:t>
    </dgm:pt>
    <dgm:pt modelId="{85AA7929-90A7-490A-89DF-8372E20FDE92}" type="parTrans" cxnId="{120724B3-B86E-4144-87C1-19C3E60C91CA}">
      <dgm:prSet/>
      <dgm:spPr/>
      <dgm:t>
        <a:bodyPr/>
        <a:lstStyle/>
        <a:p>
          <a:endParaRPr lang="en-US"/>
        </a:p>
      </dgm:t>
    </dgm:pt>
    <dgm:pt modelId="{8A3F27DA-90DA-46DE-BD13-058BA9AECE3D}" type="sibTrans" cxnId="{120724B3-B86E-4144-87C1-19C3E60C91CA}">
      <dgm:prSet/>
      <dgm:spPr/>
      <dgm:t>
        <a:bodyPr/>
        <a:lstStyle/>
        <a:p>
          <a:endParaRPr lang="en-US"/>
        </a:p>
      </dgm:t>
    </dgm:pt>
    <dgm:pt modelId="{CC454AD5-7529-4C62-9B4E-F35A296777CA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who &amp; what are meaningful </a:t>
          </a:r>
        </a:p>
      </dgm:t>
    </dgm:pt>
    <dgm:pt modelId="{D22801DC-1C71-4110-B76F-86D0A2DF5E21}" type="parTrans" cxnId="{5C6D59E4-9D45-4FAD-9600-85A03ACA1700}">
      <dgm:prSet/>
      <dgm:spPr/>
      <dgm:t>
        <a:bodyPr/>
        <a:lstStyle/>
        <a:p>
          <a:endParaRPr lang="en-US"/>
        </a:p>
      </dgm:t>
    </dgm:pt>
    <dgm:pt modelId="{98793003-A331-496E-964D-71CE4AF7EEF1}" type="sibTrans" cxnId="{5C6D59E4-9D45-4FAD-9600-85A03ACA1700}">
      <dgm:prSet/>
      <dgm:spPr/>
      <dgm:t>
        <a:bodyPr/>
        <a:lstStyle/>
        <a:p>
          <a:endParaRPr lang="en-US"/>
        </a:p>
      </dgm:t>
    </dgm:pt>
    <dgm:pt modelId="{659B60E8-53E6-4B58-8E03-FB2EE8315F35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make a holiday plan  </a:t>
          </a:r>
        </a:p>
      </dgm:t>
    </dgm:pt>
    <dgm:pt modelId="{F2DD7783-3331-493B-9020-B7FC5C876D53}" type="parTrans" cxnId="{8DC35884-D2BE-436F-97E5-CACF92D97D4A}">
      <dgm:prSet/>
      <dgm:spPr/>
      <dgm:t>
        <a:bodyPr/>
        <a:lstStyle/>
        <a:p>
          <a:endParaRPr lang="en-US"/>
        </a:p>
      </dgm:t>
    </dgm:pt>
    <dgm:pt modelId="{53591D28-28F9-48DC-938A-57B311A57544}" type="sibTrans" cxnId="{8DC35884-D2BE-436F-97E5-CACF92D97D4A}">
      <dgm:prSet/>
      <dgm:spPr/>
      <dgm:t>
        <a:bodyPr/>
        <a:lstStyle/>
        <a:p>
          <a:endParaRPr lang="en-US"/>
        </a:p>
      </dgm:t>
    </dgm:pt>
    <dgm:pt modelId="{0BAAA982-AFDF-4C97-A7F4-681569686797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if I did not consider other’s feelings what do I really want</a:t>
          </a:r>
        </a:p>
      </dgm:t>
    </dgm:pt>
    <dgm:pt modelId="{5DA79E9D-A575-4891-B97D-54AABA2B21C5}" type="parTrans" cxnId="{E20E5F12-040D-4D93-9422-21B48C7378ED}">
      <dgm:prSet/>
      <dgm:spPr/>
      <dgm:t>
        <a:bodyPr/>
        <a:lstStyle/>
        <a:p>
          <a:endParaRPr lang="en-US"/>
        </a:p>
      </dgm:t>
    </dgm:pt>
    <dgm:pt modelId="{E34205EE-1177-47BB-B6D3-E2EC5F4FE9DE}" type="sibTrans" cxnId="{E20E5F12-040D-4D93-9422-21B48C7378ED}">
      <dgm:prSet/>
      <dgm:spPr/>
      <dgm:t>
        <a:bodyPr/>
        <a:lstStyle/>
        <a:p>
          <a:endParaRPr lang="en-US"/>
        </a:p>
      </dgm:t>
    </dgm:pt>
    <dgm:pt modelId="{8135C6BF-B707-4410-96FE-B0106D62047C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talk about the  possibilities</a:t>
          </a:r>
        </a:p>
      </dgm:t>
    </dgm:pt>
    <dgm:pt modelId="{26486425-29AA-4315-B6F8-EEACAE2A3C9A}" type="parTrans" cxnId="{F0D3BD2B-0630-4C6B-9EC5-D9686F5F095D}">
      <dgm:prSet/>
      <dgm:spPr/>
      <dgm:t>
        <a:bodyPr/>
        <a:lstStyle/>
        <a:p>
          <a:endParaRPr lang="en-US"/>
        </a:p>
      </dgm:t>
    </dgm:pt>
    <dgm:pt modelId="{F73B6410-BC4A-46FD-9C3A-565B99AD8DF9}" type="sibTrans" cxnId="{F0D3BD2B-0630-4C6B-9EC5-D9686F5F095D}">
      <dgm:prSet/>
      <dgm:spPr/>
      <dgm:t>
        <a:bodyPr/>
        <a:lstStyle/>
        <a:p>
          <a:endParaRPr lang="en-US"/>
        </a:p>
      </dgm:t>
    </dgm:pt>
    <dgm:pt modelId="{8C21243C-DA87-4622-97E3-65F469110789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communicate needs </a:t>
          </a:r>
        </a:p>
      </dgm:t>
    </dgm:pt>
    <dgm:pt modelId="{85923873-1BFA-4971-8A9F-DA73CEE839EB}" type="parTrans" cxnId="{CB4D7501-8B2A-45A2-ADF5-22D2EE58F9DB}">
      <dgm:prSet/>
      <dgm:spPr/>
      <dgm:t>
        <a:bodyPr/>
        <a:lstStyle/>
        <a:p>
          <a:endParaRPr lang="en-US"/>
        </a:p>
      </dgm:t>
    </dgm:pt>
    <dgm:pt modelId="{B8B0F090-03AB-4F73-8455-1AF7EAF9A1C1}" type="sibTrans" cxnId="{CB4D7501-8B2A-45A2-ADF5-22D2EE58F9DB}">
      <dgm:prSet/>
      <dgm:spPr/>
      <dgm:t>
        <a:bodyPr/>
        <a:lstStyle/>
        <a:p>
          <a:endParaRPr lang="en-US"/>
        </a:p>
      </dgm:t>
    </dgm:pt>
    <dgm:pt modelId="{337E8E66-E8C1-4F2A-811C-87F314036CC9}" type="pres">
      <dgm:prSet presAssocID="{85ED9A09-6F14-4323-88E4-5B53F8D6E3EB}" presName="Name0" presStyleCnt="0">
        <dgm:presLayoutVars>
          <dgm:dir/>
          <dgm:animLvl val="lvl"/>
          <dgm:resizeHandles val="exact"/>
        </dgm:presLayoutVars>
      </dgm:prSet>
      <dgm:spPr/>
    </dgm:pt>
    <dgm:pt modelId="{99434DDF-D934-4D31-9144-1029DD2BE52F}" type="pres">
      <dgm:prSet presAssocID="{6C50CF80-B7A6-44FA-B80D-99D64606B4FC}" presName="Name8" presStyleCnt="0"/>
      <dgm:spPr/>
    </dgm:pt>
    <dgm:pt modelId="{2A90B569-F7D7-49E3-9394-CAC062BE854B}" type="pres">
      <dgm:prSet presAssocID="{6C50CF80-B7A6-44FA-B80D-99D64606B4FC}" presName="level" presStyleLbl="node1" presStyleIdx="0" presStyleCnt="7" custScaleY="171516">
        <dgm:presLayoutVars>
          <dgm:chMax val="1"/>
          <dgm:bulletEnabled val="1"/>
        </dgm:presLayoutVars>
      </dgm:prSet>
      <dgm:spPr/>
    </dgm:pt>
    <dgm:pt modelId="{2BAD8C15-A0DD-40CA-92A5-C4A32362C9B0}" type="pres">
      <dgm:prSet presAssocID="{6C50CF80-B7A6-44FA-B80D-99D64606B4FC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EECB674D-2FD0-401A-A357-5BACC915CB35}" type="pres">
      <dgm:prSet presAssocID="{8135C6BF-B707-4410-96FE-B0106D62047C}" presName="Name8" presStyleCnt="0"/>
      <dgm:spPr/>
    </dgm:pt>
    <dgm:pt modelId="{73D029F5-EBA2-41EC-B2E4-FE686A97B538}" type="pres">
      <dgm:prSet presAssocID="{8135C6BF-B707-4410-96FE-B0106D62047C}" presName="level" presStyleLbl="node1" presStyleIdx="1" presStyleCnt="7">
        <dgm:presLayoutVars>
          <dgm:chMax val="1"/>
          <dgm:bulletEnabled val="1"/>
        </dgm:presLayoutVars>
      </dgm:prSet>
      <dgm:spPr/>
    </dgm:pt>
    <dgm:pt modelId="{D8D1B67A-4D15-44BA-B648-14C12225DFCB}" type="pres">
      <dgm:prSet presAssocID="{8135C6BF-B707-4410-96FE-B0106D62047C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7400D56F-6504-4695-83AD-3273D9BD878E}" type="pres">
      <dgm:prSet presAssocID="{8C21243C-DA87-4622-97E3-65F469110789}" presName="Name8" presStyleCnt="0"/>
      <dgm:spPr/>
    </dgm:pt>
    <dgm:pt modelId="{0266CB2F-6E6F-4C1C-AEF2-E1E98204BA11}" type="pres">
      <dgm:prSet presAssocID="{8C21243C-DA87-4622-97E3-65F469110789}" presName="level" presStyleLbl="node1" presStyleIdx="2" presStyleCnt="7">
        <dgm:presLayoutVars>
          <dgm:chMax val="1"/>
          <dgm:bulletEnabled val="1"/>
        </dgm:presLayoutVars>
      </dgm:prSet>
      <dgm:spPr/>
    </dgm:pt>
    <dgm:pt modelId="{02611764-0AB6-40E9-98D6-B4F557F7D85E}" type="pres">
      <dgm:prSet presAssocID="{8C21243C-DA87-4622-97E3-65F469110789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C4E19946-852F-4494-8F6D-1BE2FD44E915}" type="pres">
      <dgm:prSet presAssocID="{659B60E8-53E6-4B58-8E03-FB2EE8315F35}" presName="Name8" presStyleCnt="0"/>
      <dgm:spPr/>
    </dgm:pt>
    <dgm:pt modelId="{FDC7CB1D-E46E-49E8-95E8-7E38DD606FE0}" type="pres">
      <dgm:prSet presAssocID="{659B60E8-53E6-4B58-8E03-FB2EE8315F35}" presName="level" presStyleLbl="node1" presStyleIdx="3" presStyleCnt="7">
        <dgm:presLayoutVars>
          <dgm:chMax val="1"/>
          <dgm:bulletEnabled val="1"/>
        </dgm:presLayoutVars>
      </dgm:prSet>
      <dgm:spPr/>
    </dgm:pt>
    <dgm:pt modelId="{95EB1C2A-B755-46A7-9403-1259EDCB9C4D}" type="pres">
      <dgm:prSet presAssocID="{659B60E8-53E6-4B58-8E03-FB2EE8315F35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7F1BDC5C-ECD6-4E77-9808-2800ECC30DB2}" type="pres">
      <dgm:prSet presAssocID="{CC454AD5-7529-4C62-9B4E-F35A296777CA}" presName="Name8" presStyleCnt="0"/>
      <dgm:spPr/>
    </dgm:pt>
    <dgm:pt modelId="{243B28F9-3BDB-4D47-81DC-0C804BF293D1}" type="pres">
      <dgm:prSet presAssocID="{CC454AD5-7529-4C62-9B4E-F35A296777CA}" presName="level" presStyleLbl="node1" presStyleIdx="4" presStyleCnt="7">
        <dgm:presLayoutVars>
          <dgm:chMax val="1"/>
          <dgm:bulletEnabled val="1"/>
        </dgm:presLayoutVars>
      </dgm:prSet>
      <dgm:spPr/>
    </dgm:pt>
    <dgm:pt modelId="{539DA05A-E3A7-4888-B4EB-439032F96A59}" type="pres">
      <dgm:prSet presAssocID="{CC454AD5-7529-4C62-9B4E-F35A296777CA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9C55B925-158C-483E-9B60-64F15E5FE2AA}" type="pres">
      <dgm:prSet presAssocID="{0BAAA982-AFDF-4C97-A7F4-681569686797}" presName="Name8" presStyleCnt="0"/>
      <dgm:spPr/>
    </dgm:pt>
    <dgm:pt modelId="{D8917647-AD81-4B32-BC93-B4A00E4FE918}" type="pres">
      <dgm:prSet presAssocID="{0BAAA982-AFDF-4C97-A7F4-681569686797}" presName="level" presStyleLbl="node1" presStyleIdx="5" presStyleCnt="7">
        <dgm:presLayoutVars>
          <dgm:chMax val="1"/>
          <dgm:bulletEnabled val="1"/>
        </dgm:presLayoutVars>
      </dgm:prSet>
      <dgm:spPr/>
    </dgm:pt>
    <dgm:pt modelId="{815E6CCC-349A-4170-A919-72DD8C3E627D}" type="pres">
      <dgm:prSet presAssocID="{0BAAA982-AFDF-4C97-A7F4-681569686797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9393327F-A90C-4032-A2DE-EB0D96305281}" type="pres">
      <dgm:prSet presAssocID="{C49E4E75-B0CA-4334-8123-C23EAC3F838F}" presName="Name8" presStyleCnt="0"/>
      <dgm:spPr/>
    </dgm:pt>
    <dgm:pt modelId="{06BEA919-1B24-4EF4-AFC7-FC05F7E6B019}" type="pres">
      <dgm:prSet presAssocID="{C49E4E75-B0CA-4334-8123-C23EAC3F838F}" presName="level" presStyleLbl="node1" presStyleIdx="6" presStyleCnt="7" custLinFactNeighborX="-2631" custLinFactNeighborY="1211">
        <dgm:presLayoutVars>
          <dgm:chMax val="1"/>
          <dgm:bulletEnabled val="1"/>
        </dgm:presLayoutVars>
      </dgm:prSet>
      <dgm:spPr/>
    </dgm:pt>
    <dgm:pt modelId="{A90C0D00-A16D-44C2-A1CF-DDD7FC8D0FA8}" type="pres">
      <dgm:prSet presAssocID="{C49E4E75-B0CA-4334-8123-C23EAC3F838F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CB4D7501-8B2A-45A2-ADF5-22D2EE58F9DB}" srcId="{85ED9A09-6F14-4323-88E4-5B53F8D6E3EB}" destId="{8C21243C-DA87-4622-97E3-65F469110789}" srcOrd="2" destOrd="0" parTransId="{85923873-1BFA-4971-8A9F-DA73CEE839EB}" sibTransId="{B8B0F090-03AB-4F73-8455-1AF7EAF9A1C1}"/>
    <dgm:cxn modelId="{0E1D240D-5098-4D84-9E8A-4CDC3EEFBB5E}" type="presOf" srcId="{8C21243C-DA87-4622-97E3-65F469110789}" destId="{0266CB2F-6E6F-4C1C-AEF2-E1E98204BA11}" srcOrd="0" destOrd="0" presId="urn:microsoft.com/office/officeart/2005/8/layout/pyramid1"/>
    <dgm:cxn modelId="{E20E5F12-040D-4D93-9422-21B48C7378ED}" srcId="{85ED9A09-6F14-4323-88E4-5B53F8D6E3EB}" destId="{0BAAA982-AFDF-4C97-A7F4-681569686797}" srcOrd="5" destOrd="0" parTransId="{5DA79E9D-A575-4891-B97D-54AABA2B21C5}" sibTransId="{E34205EE-1177-47BB-B6D3-E2EC5F4FE9DE}"/>
    <dgm:cxn modelId="{F0D3BD2B-0630-4C6B-9EC5-D9686F5F095D}" srcId="{85ED9A09-6F14-4323-88E4-5B53F8D6E3EB}" destId="{8135C6BF-B707-4410-96FE-B0106D62047C}" srcOrd="1" destOrd="0" parTransId="{26486425-29AA-4315-B6F8-EEACAE2A3C9A}" sibTransId="{F73B6410-BC4A-46FD-9C3A-565B99AD8DF9}"/>
    <dgm:cxn modelId="{417A2C30-2A7E-401D-A048-A7146FB055C8}" type="presOf" srcId="{C49E4E75-B0CA-4334-8123-C23EAC3F838F}" destId="{A90C0D00-A16D-44C2-A1CF-DDD7FC8D0FA8}" srcOrd="1" destOrd="0" presId="urn:microsoft.com/office/officeart/2005/8/layout/pyramid1"/>
    <dgm:cxn modelId="{F2942438-527D-4129-8367-5B8054A5E8C1}" type="presOf" srcId="{8135C6BF-B707-4410-96FE-B0106D62047C}" destId="{73D029F5-EBA2-41EC-B2E4-FE686A97B538}" srcOrd="0" destOrd="0" presId="urn:microsoft.com/office/officeart/2005/8/layout/pyramid1"/>
    <dgm:cxn modelId="{334C7D3C-F8DA-4304-9BE6-1CE6217E73DE}" type="presOf" srcId="{85ED9A09-6F14-4323-88E4-5B53F8D6E3EB}" destId="{337E8E66-E8C1-4F2A-811C-87F314036CC9}" srcOrd="0" destOrd="0" presId="urn:microsoft.com/office/officeart/2005/8/layout/pyramid1"/>
    <dgm:cxn modelId="{5EF5B33D-9B4C-4C74-9ED6-FED162CA0263}" type="presOf" srcId="{C49E4E75-B0CA-4334-8123-C23EAC3F838F}" destId="{06BEA919-1B24-4EF4-AFC7-FC05F7E6B019}" srcOrd="0" destOrd="0" presId="urn:microsoft.com/office/officeart/2005/8/layout/pyramid1"/>
    <dgm:cxn modelId="{000A8261-4E1A-4312-852B-2F6D062B0487}" type="presOf" srcId="{0BAAA982-AFDF-4C97-A7F4-681569686797}" destId="{D8917647-AD81-4B32-BC93-B4A00E4FE918}" srcOrd="0" destOrd="0" presId="urn:microsoft.com/office/officeart/2005/8/layout/pyramid1"/>
    <dgm:cxn modelId="{1ABB0149-0E42-4CC1-B9C8-38D4FE1F0FF1}" type="presOf" srcId="{6C50CF80-B7A6-44FA-B80D-99D64606B4FC}" destId="{2A90B569-F7D7-49E3-9394-CAC062BE854B}" srcOrd="0" destOrd="0" presId="urn:microsoft.com/office/officeart/2005/8/layout/pyramid1"/>
    <dgm:cxn modelId="{6AD36356-8B8A-4FDC-A234-EDF7308C4543}" type="presOf" srcId="{CC454AD5-7529-4C62-9B4E-F35A296777CA}" destId="{539DA05A-E3A7-4888-B4EB-439032F96A59}" srcOrd="1" destOrd="0" presId="urn:microsoft.com/office/officeart/2005/8/layout/pyramid1"/>
    <dgm:cxn modelId="{8DC35884-D2BE-436F-97E5-CACF92D97D4A}" srcId="{85ED9A09-6F14-4323-88E4-5B53F8D6E3EB}" destId="{659B60E8-53E6-4B58-8E03-FB2EE8315F35}" srcOrd="3" destOrd="0" parTransId="{F2DD7783-3331-493B-9020-B7FC5C876D53}" sibTransId="{53591D28-28F9-48DC-938A-57B311A57544}"/>
    <dgm:cxn modelId="{1D375990-F530-4401-8088-148335ADE134}" type="presOf" srcId="{6C50CF80-B7A6-44FA-B80D-99D64606B4FC}" destId="{2BAD8C15-A0DD-40CA-92A5-C4A32362C9B0}" srcOrd="1" destOrd="0" presId="urn:microsoft.com/office/officeart/2005/8/layout/pyramid1"/>
    <dgm:cxn modelId="{D04E5997-0D68-4A34-8669-810DF158F019}" type="presOf" srcId="{CC454AD5-7529-4C62-9B4E-F35A296777CA}" destId="{243B28F9-3BDB-4D47-81DC-0C804BF293D1}" srcOrd="0" destOrd="0" presId="urn:microsoft.com/office/officeart/2005/8/layout/pyramid1"/>
    <dgm:cxn modelId="{2528F09D-2794-4873-8DAC-B16054E6BA98}" srcId="{85ED9A09-6F14-4323-88E4-5B53F8D6E3EB}" destId="{6C50CF80-B7A6-44FA-B80D-99D64606B4FC}" srcOrd="0" destOrd="0" parTransId="{443A6BBC-EEB7-40D9-8EDC-7FD238246DCF}" sibTransId="{009F09D6-13A4-433E-9CAA-FC711EE9F6C5}"/>
    <dgm:cxn modelId="{120724B3-B86E-4144-87C1-19C3E60C91CA}" srcId="{85ED9A09-6F14-4323-88E4-5B53F8D6E3EB}" destId="{C49E4E75-B0CA-4334-8123-C23EAC3F838F}" srcOrd="6" destOrd="0" parTransId="{85AA7929-90A7-490A-89DF-8372E20FDE92}" sibTransId="{8A3F27DA-90DA-46DE-BD13-058BA9AECE3D}"/>
    <dgm:cxn modelId="{75E7F3CE-5181-4B90-9558-BA59171FBB4D}" type="presOf" srcId="{659B60E8-53E6-4B58-8E03-FB2EE8315F35}" destId="{FDC7CB1D-E46E-49E8-95E8-7E38DD606FE0}" srcOrd="0" destOrd="0" presId="urn:microsoft.com/office/officeart/2005/8/layout/pyramid1"/>
    <dgm:cxn modelId="{38ECBCD2-D188-45D3-884F-9D9DC63E4085}" type="presOf" srcId="{8C21243C-DA87-4622-97E3-65F469110789}" destId="{02611764-0AB6-40E9-98D6-B4F557F7D85E}" srcOrd="1" destOrd="0" presId="urn:microsoft.com/office/officeart/2005/8/layout/pyramid1"/>
    <dgm:cxn modelId="{2EAED1D7-1421-42CD-802F-FF07BF70D137}" type="presOf" srcId="{8135C6BF-B707-4410-96FE-B0106D62047C}" destId="{D8D1B67A-4D15-44BA-B648-14C12225DFCB}" srcOrd="1" destOrd="0" presId="urn:microsoft.com/office/officeart/2005/8/layout/pyramid1"/>
    <dgm:cxn modelId="{352F60DA-B130-4F4C-A88B-1A84204F7997}" type="presOf" srcId="{0BAAA982-AFDF-4C97-A7F4-681569686797}" destId="{815E6CCC-349A-4170-A919-72DD8C3E627D}" srcOrd="1" destOrd="0" presId="urn:microsoft.com/office/officeart/2005/8/layout/pyramid1"/>
    <dgm:cxn modelId="{5C6D59E4-9D45-4FAD-9600-85A03ACA1700}" srcId="{85ED9A09-6F14-4323-88E4-5B53F8D6E3EB}" destId="{CC454AD5-7529-4C62-9B4E-F35A296777CA}" srcOrd="4" destOrd="0" parTransId="{D22801DC-1C71-4110-B76F-86D0A2DF5E21}" sibTransId="{98793003-A331-496E-964D-71CE4AF7EEF1}"/>
    <dgm:cxn modelId="{821292F0-9A3C-43ED-A0F7-293D9D800055}" type="presOf" srcId="{659B60E8-53E6-4B58-8E03-FB2EE8315F35}" destId="{95EB1C2A-B755-46A7-9403-1259EDCB9C4D}" srcOrd="1" destOrd="0" presId="urn:microsoft.com/office/officeart/2005/8/layout/pyramid1"/>
    <dgm:cxn modelId="{7523A512-5B01-4E82-BF98-B0EA601E4C9E}" type="presParOf" srcId="{337E8E66-E8C1-4F2A-811C-87F314036CC9}" destId="{99434DDF-D934-4D31-9144-1029DD2BE52F}" srcOrd="0" destOrd="0" presId="urn:microsoft.com/office/officeart/2005/8/layout/pyramid1"/>
    <dgm:cxn modelId="{FBEBB215-0B5B-44AE-8359-C5C8D40488BD}" type="presParOf" srcId="{99434DDF-D934-4D31-9144-1029DD2BE52F}" destId="{2A90B569-F7D7-49E3-9394-CAC062BE854B}" srcOrd="0" destOrd="0" presId="urn:microsoft.com/office/officeart/2005/8/layout/pyramid1"/>
    <dgm:cxn modelId="{7C0741FA-32A4-44D2-90DA-74389BC7B450}" type="presParOf" srcId="{99434DDF-D934-4D31-9144-1029DD2BE52F}" destId="{2BAD8C15-A0DD-40CA-92A5-C4A32362C9B0}" srcOrd="1" destOrd="0" presId="urn:microsoft.com/office/officeart/2005/8/layout/pyramid1"/>
    <dgm:cxn modelId="{BD1F508C-8585-4FCA-9136-41FD70044D79}" type="presParOf" srcId="{337E8E66-E8C1-4F2A-811C-87F314036CC9}" destId="{EECB674D-2FD0-401A-A357-5BACC915CB35}" srcOrd="1" destOrd="0" presId="urn:microsoft.com/office/officeart/2005/8/layout/pyramid1"/>
    <dgm:cxn modelId="{8F0C3D9D-A070-46BF-9C03-A413E634367F}" type="presParOf" srcId="{EECB674D-2FD0-401A-A357-5BACC915CB35}" destId="{73D029F5-EBA2-41EC-B2E4-FE686A97B538}" srcOrd="0" destOrd="0" presId="urn:microsoft.com/office/officeart/2005/8/layout/pyramid1"/>
    <dgm:cxn modelId="{C8709334-05A8-463A-BB29-347311364DAB}" type="presParOf" srcId="{EECB674D-2FD0-401A-A357-5BACC915CB35}" destId="{D8D1B67A-4D15-44BA-B648-14C12225DFCB}" srcOrd="1" destOrd="0" presId="urn:microsoft.com/office/officeart/2005/8/layout/pyramid1"/>
    <dgm:cxn modelId="{1EB735D8-148F-4FC9-9B97-0348F39462CD}" type="presParOf" srcId="{337E8E66-E8C1-4F2A-811C-87F314036CC9}" destId="{7400D56F-6504-4695-83AD-3273D9BD878E}" srcOrd="2" destOrd="0" presId="urn:microsoft.com/office/officeart/2005/8/layout/pyramid1"/>
    <dgm:cxn modelId="{66F5C916-4BAE-4B81-8A60-8F02B2C48961}" type="presParOf" srcId="{7400D56F-6504-4695-83AD-3273D9BD878E}" destId="{0266CB2F-6E6F-4C1C-AEF2-E1E98204BA11}" srcOrd="0" destOrd="0" presId="urn:microsoft.com/office/officeart/2005/8/layout/pyramid1"/>
    <dgm:cxn modelId="{5FCDF0FF-F9FC-4774-83BD-00998C60D0C5}" type="presParOf" srcId="{7400D56F-6504-4695-83AD-3273D9BD878E}" destId="{02611764-0AB6-40E9-98D6-B4F557F7D85E}" srcOrd="1" destOrd="0" presId="urn:microsoft.com/office/officeart/2005/8/layout/pyramid1"/>
    <dgm:cxn modelId="{011D4800-E0A3-4D2E-81F3-DEAC2DD30533}" type="presParOf" srcId="{337E8E66-E8C1-4F2A-811C-87F314036CC9}" destId="{C4E19946-852F-4494-8F6D-1BE2FD44E915}" srcOrd="3" destOrd="0" presId="urn:microsoft.com/office/officeart/2005/8/layout/pyramid1"/>
    <dgm:cxn modelId="{DA5E69C4-E0D2-4CD3-8218-58C85EF0DD51}" type="presParOf" srcId="{C4E19946-852F-4494-8F6D-1BE2FD44E915}" destId="{FDC7CB1D-E46E-49E8-95E8-7E38DD606FE0}" srcOrd="0" destOrd="0" presId="urn:microsoft.com/office/officeart/2005/8/layout/pyramid1"/>
    <dgm:cxn modelId="{D1D0851F-F536-47AE-BC40-973DCB885C7B}" type="presParOf" srcId="{C4E19946-852F-4494-8F6D-1BE2FD44E915}" destId="{95EB1C2A-B755-46A7-9403-1259EDCB9C4D}" srcOrd="1" destOrd="0" presId="urn:microsoft.com/office/officeart/2005/8/layout/pyramid1"/>
    <dgm:cxn modelId="{421691AB-717D-4E02-957D-F033AABED124}" type="presParOf" srcId="{337E8E66-E8C1-4F2A-811C-87F314036CC9}" destId="{7F1BDC5C-ECD6-4E77-9808-2800ECC30DB2}" srcOrd="4" destOrd="0" presId="urn:microsoft.com/office/officeart/2005/8/layout/pyramid1"/>
    <dgm:cxn modelId="{5C0D4F31-2E7F-4CBA-87F6-E713BAD9591E}" type="presParOf" srcId="{7F1BDC5C-ECD6-4E77-9808-2800ECC30DB2}" destId="{243B28F9-3BDB-4D47-81DC-0C804BF293D1}" srcOrd="0" destOrd="0" presId="urn:microsoft.com/office/officeart/2005/8/layout/pyramid1"/>
    <dgm:cxn modelId="{B75960EC-25C9-407F-AB09-D470691799AF}" type="presParOf" srcId="{7F1BDC5C-ECD6-4E77-9808-2800ECC30DB2}" destId="{539DA05A-E3A7-4888-B4EB-439032F96A59}" srcOrd="1" destOrd="0" presId="urn:microsoft.com/office/officeart/2005/8/layout/pyramid1"/>
    <dgm:cxn modelId="{B35EE93E-B6B2-4B10-9978-86A52925C3D8}" type="presParOf" srcId="{337E8E66-E8C1-4F2A-811C-87F314036CC9}" destId="{9C55B925-158C-483E-9B60-64F15E5FE2AA}" srcOrd="5" destOrd="0" presId="urn:microsoft.com/office/officeart/2005/8/layout/pyramid1"/>
    <dgm:cxn modelId="{A209F840-41CF-4417-A200-A9D0F87838E9}" type="presParOf" srcId="{9C55B925-158C-483E-9B60-64F15E5FE2AA}" destId="{D8917647-AD81-4B32-BC93-B4A00E4FE918}" srcOrd="0" destOrd="0" presId="urn:microsoft.com/office/officeart/2005/8/layout/pyramid1"/>
    <dgm:cxn modelId="{69A63E5F-B4D1-4554-9936-A0E6C203C7F0}" type="presParOf" srcId="{9C55B925-158C-483E-9B60-64F15E5FE2AA}" destId="{815E6CCC-349A-4170-A919-72DD8C3E627D}" srcOrd="1" destOrd="0" presId="urn:microsoft.com/office/officeart/2005/8/layout/pyramid1"/>
    <dgm:cxn modelId="{666511DF-983F-49D3-BC88-BD54B31238BD}" type="presParOf" srcId="{337E8E66-E8C1-4F2A-811C-87F314036CC9}" destId="{9393327F-A90C-4032-A2DE-EB0D96305281}" srcOrd="6" destOrd="0" presId="urn:microsoft.com/office/officeart/2005/8/layout/pyramid1"/>
    <dgm:cxn modelId="{A7434A9F-CFAC-4377-BFCD-1C05DA5C3756}" type="presParOf" srcId="{9393327F-A90C-4032-A2DE-EB0D96305281}" destId="{06BEA919-1B24-4EF4-AFC7-FC05F7E6B019}" srcOrd="0" destOrd="0" presId="urn:microsoft.com/office/officeart/2005/8/layout/pyramid1"/>
    <dgm:cxn modelId="{F18371C1-254D-4E60-82D0-90F47C1F2D70}" type="presParOf" srcId="{9393327F-A90C-4032-A2DE-EB0D96305281}" destId="{A90C0D00-A16D-44C2-A1CF-DDD7FC8D0FA8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5ED9A09-6F14-4323-88E4-5B53F8D6E3EB}" type="doc">
      <dgm:prSet loTypeId="urn:microsoft.com/office/officeart/2005/8/layout/pyramid1" loCatId="pyramid" qsTypeId="urn:microsoft.com/office/officeart/2005/8/quickstyle/simple1" qsCatId="simple" csTypeId="urn:microsoft.com/office/officeart/2005/8/colors/accent1_3" csCatId="accent1" phldr="1"/>
      <dgm:spPr/>
    </dgm:pt>
    <dgm:pt modelId="{6C50CF80-B7A6-44FA-B80D-99D64606B4FC}">
      <dgm:prSet phldrT="[Text]" custT="1"/>
      <dgm:spPr/>
      <dgm:t>
        <a:bodyPr/>
        <a:lstStyle/>
        <a:p>
          <a:endParaRPr lang="en-US" sz="1200" dirty="0"/>
        </a:p>
        <a:p>
          <a:r>
            <a:rPr lang="en-US" sz="1000" b="1" dirty="0">
              <a:solidFill>
                <a:schemeClr val="bg1"/>
              </a:solidFill>
            </a:rPr>
            <a:t>enjoy</a:t>
          </a:r>
          <a:r>
            <a:rPr lang="en-US" sz="1000" b="1" dirty="0"/>
            <a:t> </a:t>
          </a:r>
        </a:p>
      </dgm:t>
    </dgm:pt>
    <dgm:pt modelId="{443A6BBC-EEB7-40D9-8EDC-7FD238246DCF}" type="parTrans" cxnId="{2528F09D-2794-4873-8DAC-B16054E6BA98}">
      <dgm:prSet/>
      <dgm:spPr/>
      <dgm:t>
        <a:bodyPr/>
        <a:lstStyle/>
        <a:p>
          <a:endParaRPr lang="en-US"/>
        </a:p>
      </dgm:t>
    </dgm:pt>
    <dgm:pt modelId="{009F09D6-13A4-433E-9CAA-FC711EE9F6C5}" type="sibTrans" cxnId="{2528F09D-2794-4873-8DAC-B16054E6BA98}">
      <dgm:prSet/>
      <dgm:spPr/>
      <dgm:t>
        <a:bodyPr/>
        <a:lstStyle/>
        <a:p>
          <a:endParaRPr lang="en-US"/>
        </a:p>
      </dgm:t>
    </dgm:pt>
    <dgm:pt modelId="{C49E4E75-B0CA-4334-8123-C23EAC3F838F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COVID-19 safety checklist </a:t>
          </a:r>
        </a:p>
      </dgm:t>
    </dgm:pt>
    <dgm:pt modelId="{85AA7929-90A7-490A-89DF-8372E20FDE92}" type="parTrans" cxnId="{120724B3-B86E-4144-87C1-19C3E60C91CA}">
      <dgm:prSet/>
      <dgm:spPr/>
      <dgm:t>
        <a:bodyPr/>
        <a:lstStyle/>
        <a:p>
          <a:endParaRPr lang="en-US"/>
        </a:p>
      </dgm:t>
    </dgm:pt>
    <dgm:pt modelId="{8A3F27DA-90DA-46DE-BD13-058BA9AECE3D}" type="sibTrans" cxnId="{120724B3-B86E-4144-87C1-19C3E60C91CA}">
      <dgm:prSet/>
      <dgm:spPr/>
      <dgm:t>
        <a:bodyPr/>
        <a:lstStyle/>
        <a:p>
          <a:endParaRPr lang="en-US"/>
        </a:p>
      </dgm:t>
    </dgm:pt>
    <dgm:pt modelId="{CC454AD5-7529-4C62-9B4E-F35A296777CA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who &amp; what are meaningful </a:t>
          </a:r>
        </a:p>
      </dgm:t>
    </dgm:pt>
    <dgm:pt modelId="{D22801DC-1C71-4110-B76F-86D0A2DF5E21}" type="parTrans" cxnId="{5C6D59E4-9D45-4FAD-9600-85A03ACA1700}">
      <dgm:prSet/>
      <dgm:spPr/>
      <dgm:t>
        <a:bodyPr/>
        <a:lstStyle/>
        <a:p>
          <a:endParaRPr lang="en-US"/>
        </a:p>
      </dgm:t>
    </dgm:pt>
    <dgm:pt modelId="{98793003-A331-496E-964D-71CE4AF7EEF1}" type="sibTrans" cxnId="{5C6D59E4-9D45-4FAD-9600-85A03ACA1700}">
      <dgm:prSet/>
      <dgm:spPr/>
      <dgm:t>
        <a:bodyPr/>
        <a:lstStyle/>
        <a:p>
          <a:endParaRPr lang="en-US"/>
        </a:p>
      </dgm:t>
    </dgm:pt>
    <dgm:pt modelId="{659B60E8-53E6-4B58-8E03-FB2EE8315F35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make a holiday plan  </a:t>
          </a:r>
        </a:p>
      </dgm:t>
    </dgm:pt>
    <dgm:pt modelId="{F2DD7783-3331-493B-9020-B7FC5C876D53}" type="parTrans" cxnId="{8DC35884-D2BE-436F-97E5-CACF92D97D4A}">
      <dgm:prSet/>
      <dgm:spPr/>
      <dgm:t>
        <a:bodyPr/>
        <a:lstStyle/>
        <a:p>
          <a:endParaRPr lang="en-US"/>
        </a:p>
      </dgm:t>
    </dgm:pt>
    <dgm:pt modelId="{53591D28-28F9-48DC-938A-57B311A57544}" type="sibTrans" cxnId="{8DC35884-D2BE-436F-97E5-CACF92D97D4A}">
      <dgm:prSet/>
      <dgm:spPr/>
      <dgm:t>
        <a:bodyPr/>
        <a:lstStyle/>
        <a:p>
          <a:endParaRPr lang="en-US"/>
        </a:p>
      </dgm:t>
    </dgm:pt>
    <dgm:pt modelId="{0BAAA982-AFDF-4C97-A7F4-681569686797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if I did not consider other’s feelings what do I really want</a:t>
          </a:r>
        </a:p>
      </dgm:t>
    </dgm:pt>
    <dgm:pt modelId="{5DA79E9D-A575-4891-B97D-54AABA2B21C5}" type="parTrans" cxnId="{E20E5F12-040D-4D93-9422-21B48C7378ED}">
      <dgm:prSet/>
      <dgm:spPr/>
      <dgm:t>
        <a:bodyPr/>
        <a:lstStyle/>
        <a:p>
          <a:endParaRPr lang="en-US"/>
        </a:p>
      </dgm:t>
    </dgm:pt>
    <dgm:pt modelId="{E34205EE-1177-47BB-B6D3-E2EC5F4FE9DE}" type="sibTrans" cxnId="{E20E5F12-040D-4D93-9422-21B48C7378ED}">
      <dgm:prSet/>
      <dgm:spPr/>
      <dgm:t>
        <a:bodyPr/>
        <a:lstStyle/>
        <a:p>
          <a:endParaRPr lang="en-US"/>
        </a:p>
      </dgm:t>
    </dgm:pt>
    <dgm:pt modelId="{8135C6BF-B707-4410-96FE-B0106D62047C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talk about the  possibilities</a:t>
          </a:r>
        </a:p>
      </dgm:t>
    </dgm:pt>
    <dgm:pt modelId="{26486425-29AA-4315-B6F8-EEACAE2A3C9A}" type="parTrans" cxnId="{F0D3BD2B-0630-4C6B-9EC5-D9686F5F095D}">
      <dgm:prSet/>
      <dgm:spPr/>
      <dgm:t>
        <a:bodyPr/>
        <a:lstStyle/>
        <a:p>
          <a:endParaRPr lang="en-US"/>
        </a:p>
      </dgm:t>
    </dgm:pt>
    <dgm:pt modelId="{F73B6410-BC4A-46FD-9C3A-565B99AD8DF9}" type="sibTrans" cxnId="{F0D3BD2B-0630-4C6B-9EC5-D9686F5F095D}">
      <dgm:prSet/>
      <dgm:spPr/>
      <dgm:t>
        <a:bodyPr/>
        <a:lstStyle/>
        <a:p>
          <a:endParaRPr lang="en-US"/>
        </a:p>
      </dgm:t>
    </dgm:pt>
    <dgm:pt modelId="{8C21243C-DA87-4622-97E3-65F469110789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communicate needs </a:t>
          </a:r>
        </a:p>
      </dgm:t>
    </dgm:pt>
    <dgm:pt modelId="{85923873-1BFA-4971-8A9F-DA73CEE839EB}" type="parTrans" cxnId="{CB4D7501-8B2A-45A2-ADF5-22D2EE58F9DB}">
      <dgm:prSet/>
      <dgm:spPr/>
      <dgm:t>
        <a:bodyPr/>
        <a:lstStyle/>
        <a:p>
          <a:endParaRPr lang="en-US"/>
        </a:p>
      </dgm:t>
    </dgm:pt>
    <dgm:pt modelId="{B8B0F090-03AB-4F73-8455-1AF7EAF9A1C1}" type="sibTrans" cxnId="{CB4D7501-8B2A-45A2-ADF5-22D2EE58F9DB}">
      <dgm:prSet/>
      <dgm:spPr/>
      <dgm:t>
        <a:bodyPr/>
        <a:lstStyle/>
        <a:p>
          <a:endParaRPr lang="en-US"/>
        </a:p>
      </dgm:t>
    </dgm:pt>
    <dgm:pt modelId="{337E8E66-E8C1-4F2A-811C-87F314036CC9}" type="pres">
      <dgm:prSet presAssocID="{85ED9A09-6F14-4323-88E4-5B53F8D6E3EB}" presName="Name0" presStyleCnt="0">
        <dgm:presLayoutVars>
          <dgm:dir/>
          <dgm:animLvl val="lvl"/>
          <dgm:resizeHandles val="exact"/>
        </dgm:presLayoutVars>
      </dgm:prSet>
      <dgm:spPr/>
    </dgm:pt>
    <dgm:pt modelId="{99434DDF-D934-4D31-9144-1029DD2BE52F}" type="pres">
      <dgm:prSet presAssocID="{6C50CF80-B7A6-44FA-B80D-99D64606B4FC}" presName="Name8" presStyleCnt="0"/>
      <dgm:spPr/>
    </dgm:pt>
    <dgm:pt modelId="{2A90B569-F7D7-49E3-9394-CAC062BE854B}" type="pres">
      <dgm:prSet presAssocID="{6C50CF80-B7A6-44FA-B80D-99D64606B4FC}" presName="level" presStyleLbl="node1" presStyleIdx="0" presStyleCnt="7" custScaleX="100796" custScaleY="171516">
        <dgm:presLayoutVars>
          <dgm:chMax val="1"/>
          <dgm:bulletEnabled val="1"/>
        </dgm:presLayoutVars>
      </dgm:prSet>
      <dgm:spPr/>
    </dgm:pt>
    <dgm:pt modelId="{2BAD8C15-A0DD-40CA-92A5-C4A32362C9B0}" type="pres">
      <dgm:prSet presAssocID="{6C50CF80-B7A6-44FA-B80D-99D64606B4FC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EECB674D-2FD0-401A-A357-5BACC915CB35}" type="pres">
      <dgm:prSet presAssocID="{8135C6BF-B707-4410-96FE-B0106D62047C}" presName="Name8" presStyleCnt="0"/>
      <dgm:spPr/>
    </dgm:pt>
    <dgm:pt modelId="{73D029F5-EBA2-41EC-B2E4-FE686A97B538}" type="pres">
      <dgm:prSet presAssocID="{8135C6BF-B707-4410-96FE-B0106D62047C}" presName="level" presStyleLbl="node1" presStyleIdx="1" presStyleCnt="7">
        <dgm:presLayoutVars>
          <dgm:chMax val="1"/>
          <dgm:bulletEnabled val="1"/>
        </dgm:presLayoutVars>
      </dgm:prSet>
      <dgm:spPr/>
    </dgm:pt>
    <dgm:pt modelId="{D8D1B67A-4D15-44BA-B648-14C12225DFCB}" type="pres">
      <dgm:prSet presAssocID="{8135C6BF-B707-4410-96FE-B0106D62047C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7400D56F-6504-4695-83AD-3273D9BD878E}" type="pres">
      <dgm:prSet presAssocID="{8C21243C-DA87-4622-97E3-65F469110789}" presName="Name8" presStyleCnt="0"/>
      <dgm:spPr/>
    </dgm:pt>
    <dgm:pt modelId="{0266CB2F-6E6F-4C1C-AEF2-E1E98204BA11}" type="pres">
      <dgm:prSet presAssocID="{8C21243C-DA87-4622-97E3-65F469110789}" presName="level" presStyleLbl="node1" presStyleIdx="2" presStyleCnt="7">
        <dgm:presLayoutVars>
          <dgm:chMax val="1"/>
          <dgm:bulletEnabled val="1"/>
        </dgm:presLayoutVars>
      </dgm:prSet>
      <dgm:spPr/>
    </dgm:pt>
    <dgm:pt modelId="{02611764-0AB6-40E9-98D6-B4F557F7D85E}" type="pres">
      <dgm:prSet presAssocID="{8C21243C-DA87-4622-97E3-65F469110789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C4E19946-852F-4494-8F6D-1BE2FD44E915}" type="pres">
      <dgm:prSet presAssocID="{659B60E8-53E6-4B58-8E03-FB2EE8315F35}" presName="Name8" presStyleCnt="0"/>
      <dgm:spPr/>
    </dgm:pt>
    <dgm:pt modelId="{FDC7CB1D-E46E-49E8-95E8-7E38DD606FE0}" type="pres">
      <dgm:prSet presAssocID="{659B60E8-53E6-4B58-8E03-FB2EE8315F35}" presName="level" presStyleLbl="node1" presStyleIdx="3" presStyleCnt="7">
        <dgm:presLayoutVars>
          <dgm:chMax val="1"/>
          <dgm:bulletEnabled val="1"/>
        </dgm:presLayoutVars>
      </dgm:prSet>
      <dgm:spPr/>
    </dgm:pt>
    <dgm:pt modelId="{95EB1C2A-B755-46A7-9403-1259EDCB9C4D}" type="pres">
      <dgm:prSet presAssocID="{659B60E8-53E6-4B58-8E03-FB2EE8315F35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7F1BDC5C-ECD6-4E77-9808-2800ECC30DB2}" type="pres">
      <dgm:prSet presAssocID="{CC454AD5-7529-4C62-9B4E-F35A296777CA}" presName="Name8" presStyleCnt="0"/>
      <dgm:spPr/>
    </dgm:pt>
    <dgm:pt modelId="{243B28F9-3BDB-4D47-81DC-0C804BF293D1}" type="pres">
      <dgm:prSet presAssocID="{CC454AD5-7529-4C62-9B4E-F35A296777CA}" presName="level" presStyleLbl="node1" presStyleIdx="4" presStyleCnt="7">
        <dgm:presLayoutVars>
          <dgm:chMax val="1"/>
          <dgm:bulletEnabled val="1"/>
        </dgm:presLayoutVars>
      </dgm:prSet>
      <dgm:spPr/>
    </dgm:pt>
    <dgm:pt modelId="{539DA05A-E3A7-4888-B4EB-439032F96A59}" type="pres">
      <dgm:prSet presAssocID="{CC454AD5-7529-4C62-9B4E-F35A296777CA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9C55B925-158C-483E-9B60-64F15E5FE2AA}" type="pres">
      <dgm:prSet presAssocID="{0BAAA982-AFDF-4C97-A7F4-681569686797}" presName="Name8" presStyleCnt="0"/>
      <dgm:spPr/>
    </dgm:pt>
    <dgm:pt modelId="{D8917647-AD81-4B32-BC93-B4A00E4FE918}" type="pres">
      <dgm:prSet presAssocID="{0BAAA982-AFDF-4C97-A7F4-681569686797}" presName="level" presStyleLbl="node1" presStyleIdx="5" presStyleCnt="7">
        <dgm:presLayoutVars>
          <dgm:chMax val="1"/>
          <dgm:bulletEnabled val="1"/>
        </dgm:presLayoutVars>
      </dgm:prSet>
      <dgm:spPr/>
    </dgm:pt>
    <dgm:pt modelId="{815E6CCC-349A-4170-A919-72DD8C3E627D}" type="pres">
      <dgm:prSet presAssocID="{0BAAA982-AFDF-4C97-A7F4-681569686797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9393327F-A90C-4032-A2DE-EB0D96305281}" type="pres">
      <dgm:prSet presAssocID="{C49E4E75-B0CA-4334-8123-C23EAC3F838F}" presName="Name8" presStyleCnt="0"/>
      <dgm:spPr/>
    </dgm:pt>
    <dgm:pt modelId="{06BEA919-1B24-4EF4-AFC7-FC05F7E6B019}" type="pres">
      <dgm:prSet presAssocID="{C49E4E75-B0CA-4334-8123-C23EAC3F838F}" presName="level" presStyleLbl="node1" presStyleIdx="6" presStyleCnt="7" custLinFactNeighborX="-2631" custLinFactNeighborY="1211">
        <dgm:presLayoutVars>
          <dgm:chMax val="1"/>
          <dgm:bulletEnabled val="1"/>
        </dgm:presLayoutVars>
      </dgm:prSet>
      <dgm:spPr/>
    </dgm:pt>
    <dgm:pt modelId="{A90C0D00-A16D-44C2-A1CF-DDD7FC8D0FA8}" type="pres">
      <dgm:prSet presAssocID="{C49E4E75-B0CA-4334-8123-C23EAC3F838F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CB4D7501-8B2A-45A2-ADF5-22D2EE58F9DB}" srcId="{85ED9A09-6F14-4323-88E4-5B53F8D6E3EB}" destId="{8C21243C-DA87-4622-97E3-65F469110789}" srcOrd="2" destOrd="0" parTransId="{85923873-1BFA-4971-8A9F-DA73CEE839EB}" sibTransId="{B8B0F090-03AB-4F73-8455-1AF7EAF9A1C1}"/>
    <dgm:cxn modelId="{0E1D240D-5098-4D84-9E8A-4CDC3EEFBB5E}" type="presOf" srcId="{8C21243C-DA87-4622-97E3-65F469110789}" destId="{0266CB2F-6E6F-4C1C-AEF2-E1E98204BA11}" srcOrd="0" destOrd="0" presId="urn:microsoft.com/office/officeart/2005/8/layout/pyramid1"/>
    <dgm:cxn modelId="{E20E5F12-040D-4D93-9422-21B48C7378ED}" srcId="{85ED9A09-6F14-4323-88E4-5B53F8D6E3EB}" destId="{0BAAA982-AFDF-4C97-A7F4-681569686797}" srcOrd="5" destOrd="0" parTransId="{5DA79E9D-A575-4891-B97D-54AABA2B21C5}" sibTransId="{E34205EE-1177-47BB-B6D3-E2EC5F4FE9DE}"/>
    <dgm:cxn modelId="{F0D3BD2B-0630-4C6B-9EC5-D9686F5F095D}" srcId="{85ED9A09-6F14-4323-88E4-5B53F8D6E3EB}" destId="{8135C6BF-B707-4410-96FE-B0106D62047C}" srcOrd="1" destOrd="0" parTransId="{26486425-29AA-4315-B6F8-EEACAE2A3C9A}" sibTransId="{F73B6410-BC4A-46FD-9C3A-565B99AD8DF9}"/>
    <dgm:cxn modelId="{417A2C30-2A7E-401D-A048-A7146FB055C8}" type="presOf" srcId="{C49E4E75-B0CA-4334-8123-C23EAC3F838F}" destId="{A90C0D00-A16D-44C2-A1CF-DDD7FC8D0FA8}" srcOrd="1" destOrd="0" presId="urn:microsoft.com/office/officeart/2005/8/layout/pyramid1"/>
    <dgm:cxn modelId="{F2942438-527D-4129-8367-5B8054A5E8C1}" type="presOf" srcId="{8135C6BF-B707-4410-96FE-B0106D62047C}" destId="{73D029F5-EBA2-41EC-B2E4-FE686A97B538}" srcOrd="0" destOrd="0" presId="urn:microsoft.com/office/officeart/2005/8/layout/pyramid1"/>
    <dgm:cxn modelId="{334C7D3C-F8DA-4304-9BE6-1CE6217E73DE}" type="presOf" srcId="{85ED9A09-6F14-4323-88E4-5B53F8D6E3EB}" destId="{337E8E66-E8C1-4F2A-811C-87F314036CC9}" srcOrd="0" destOrd="0" presId="urn:microsoft.com/office/officeart/2005/8/layout/pyramid1"/>
    <dgm:cxn modelId="{5EF5B33D-9B4C-4C74-9ED6-FED162CA0263}" type="presOf" srcId="{C49E4E75-B0CA-4334-8123-C23EAC3F838F}" destId="{06BEA919-1B24-4EF4-AFC7-FC05F7E6B019}" srcOrd="0" destOrd="0" presId="urn:microsoft.com/office/officeart/2005/8/layout/pyramid1"/>
    <dgm:cxn modelId="{000A8261-4E1A-4312-852B-2F6D062B0487}" type="presOf" srcId="{0BAAA982-AFDF-4C97-A7F4-681569686797}" destId="{D8917647-AD81-4B32-BC93-B4A00E4FE918}" srcOrd="0" destOrd="0" presId="urn:microsoft.com/office/officeart/2005/8/layout/pyramid1"/>
    <dgm:cxn modelId="{1ABB0149-0E42-4CC1-B9C8-38D4FE1F0FF1}" type="presOf" srcId="{6C50CF80-B7A6-44FA-B80D-99D64606B4FC}" destId="{2A90B569-F7D7-49E3-9394-CAC062BE854B}" srcOrd="0" destOrd="0" presId="urn:microsoft.com/office/officeart/2005/8/layout/pyramid1"/>
    <dgm:cxn modelId="{6AD36356-8B8A-4FDC-A234-EDF7308C4543}" type="presOf" srcId="{CC454AD5-7529-4C62-9B4E-F35A296777CA}" destId="{539DA05A-E3A7-4888-B4EB-439032F96A59}" srcOrd="1" destOrd="0" presId="urn:microsoft.com/office/officeart/2005/8/layout/pyramid1"/>
    <dgm:cxn modelId="{8DC35884-D2BE-436F-97E5-CACF92D97D4A}" srcId="{85ED9A09-6F14-4323-88E4-5B53F8D6E3EB}" destId="{659B60E8-53E6-4B58-8E03-FB2EE8315F35}" srcOrd="3" destOrd="0" parTransId="{F2DD7783-3331-493B-9020-B7FC5C876D53}" sibTransId="{53591D28-28F9-48DC-938A-57B311A57544}"/>
    <dgm:cxn modelId="{1D375990-F530-4401-8088-148335ADE134}" type="presOf" srcId="{6C50CF80-B7A6-44FA-B80D-99D64606B4FC}" destId="{2BAD8C15-A0DD-40CA-92A5-C4A32362C9B0}" srcOrd="1" destOrd="0" presId="urn:microsoft.com/office/officeart/2005/8/layout/pyramid1"/>
    <dgm:cxn modelId="{D04E5997-0D68-4A34-8669-810DF158F019}" type="presOf" srcId="{CC454AD5-7529-4C62-9B4E-F35A296777CA}" destId="{243B28F9-3BDB-4D47-81DC-0C804BF293D1}" srcOrd="0" destOrd="0" presId="urn:microsoft.com/office/officeart/2005/8/layout/pyramid1"/>
    <dgm:cxn modelId="{2528F09D-2794-4873-8DAC-B16054E6BA98}" srcId="{85ED9A09-6F14-4323-88E4-5B53F8D6E3EB}" destId="{6C50CF80-B7A6-44FA-B80D-99D64606B4FC}" srcOrd="0" destOrd="0" parTransId="{443A6BBC-EEB7-40D9-8EDC-7FD238246DCF}" sibTransId="{009F09D6-13A4-433E-9CAA-FC711EE9F6C5}"/>
    <dgm:cxn modelId="{120724B3-B86E-4144-87C1-19C3E60C91CA}" srcId="{85ED9A09-6F14-4323-88E4-5B53F8D6E3EB}" destId="{C49E4E75-B0CA-4334-8123-C23EAC3F838F}" srcOrd="6" destOrd="0" parTransId="{85AA7929-90A7-490A-89DF-8372E20FDE92}" sibTransId="{8A3F27DA-90DA-46DE-BD13-058BA9AECE3D}"/>
    <dgm:cxn modelId="{75E7F3CE-5181-4B90-9558-BA59171FBB4D}" type="presOf" srcId="{659B60E8-53E6-4B58-8E03-FB2EE8315F35}" destId="{FDC7CB1D-E46E-49E8-95E8-7E38DD606FE0}" srcOrd="0" destOrd="0" presId="urn:microsoft.com/office/officeart/2005/8/layout/pyramid1"/>
    <dgm:cxn modelId="{38ECBCD2-D188-45D3-884F-9D9DC63E4085}" type="presOf" srcId="{8C21243C-DA87-4622-97E3-65F469110789}" destId="{02611764-0AB6-40E9-98D6-B4F557F7D85E}" srcOrd="1" destOrd="0" presId="urn:microsoft.com/office/officeart/2005/8/layout/pyramid1"/>
    <dgm:cxn modelId="{2EAED1D7-1421-42CD-802F-FF07BF70D137}" type="presOf" srcId="{8135C6BF-B707-4410-96FE-B0106D62047C}" destId="{D8D1B67A-4D15-44BA-B648-14C12225DFCB}" srcOrd="1" destOrd="0" presId="urn:microsoft.com/office/officeart/2005/8/layout/pyramid1"/>
    <dgm:cxn modelId="{352F60DA-B130-4F4C-A88B-1A84204F7997}" type="presOf" srcId="{0BAAA982-AFDF-4C97-A7F4-681569686797}" destId="{815E6CCC-349A-4170-A919-72DD8C3E627D}" srcOrd="1" destOrd="0" presId="urn:microsoft.com/office/officeart/2005/8/layout/pyramid1"/>
    <dgm:cxn modelId="{5C6D59E4-9D45-4FAD-9600-85A03ACA1700}" srcId="{85ED9A09-6F14-4323-88E4-5B53F8D6E3EB}" destId="{CC454AD5-7529-4C62-9B4E-F35A296777CA}" srcOrd="4" destOrd="0" parTransId="{D22801DC-1C71-4110-B76F-86D0A2DF5E21}" sibTransId="{98793003-A331-496E-964D-71CE4AF7EEF1}"/>
    <dgm:cxn modelId="{821292F0-9A3C-43ED-A0F7-293D9D800055}" type="presOf" srcId="{659B60E8-53E6-4B58-8E03-FB2EE8315F35}" destId="{95EB1C2A-B755-46A7-9403-1259EDCB9C4D}" srcOrd="1" destOrd="0" presId="urn:microsoft.com/office/officeart/2005/8/layout/pyramid1"/>
    <dgm:cxn modelId="{7523A512-5B01-4E82-BF98-B0EA601E4C9E}" type="presParOf" srcId="{337E8E66-E8C1-4F2A-811C-87F314036CC9}" destId="{99434DDF-D934-4D31-9144-1029DD2BE52F}" srcOrd="0" destOrd="0" presId="urn:microsoft.com/office/officeart/2005/8/layout/pyramid1"/>
    <dgm:cxn modelId="{FBEBB215-0B5B-44AE-8359-C5C8D40488BD}" type="presParOf" srcId="{99434DDF-D934-4D31-9144-1029DD2BE52F}" destId="{2A90B569-F7D7-49E3-9394-CAC062BE854B}" srcOrd="0" destOrd="0" presId="urn:microsoft.com/office/officeart/2005/8/layout/pyramid1"/>
    <dgm:cxn modelId="{7C0741FA-32A4-44D2-90DA-74389BC7B450}" type="presParOf" srcId="{99434DDF-D934-4D31-9144-1029DD2BE52F}" destId="{2BAD8C15-A0DD-40CA-92A5-C4A32362C9B0}" srcOrd="1" destOrd="0" presId="urn:microsoft.com/office/officeart/2005/8/layout/pyramid1"/>
    <dgm:cxn modelId="{BD1F508C-8585-4FCA-9136-41FD70044D79}" type="presParOf" srcId="{337E8E66-E8C1-4F2A-811C-87F314036CC9}" destId="{EECB674D-2FD0-401A-A357-5BACC915CB35}" srcOrd="1" destOrd="0" presId="urn:microsoft.com/office/officeart/2005/8/layout/pyramid1"/>
    <dgm:cxn modelId="{8F0C3D9D-A070-46BF-9C03-A413E634367F}" type="presParOf" srcId="{EECB674D-2FD0-401A-A357-5BACC915CB35}" destId="{73D029F5-EBA2-41EC-B2E4-FE686A97B538}" srcOrd="0" destOrd="0" presId="urn:microsoft.com/office/officeart/2005/8/layout/pyramid1"/>
    <dgm:cxn modelId="{C8709334-05A8-463A-BB29-347311364DAB}" type="presParOf" srcId="{EECB674D-2FD0-401A-A357-5BACC915CB35}" destId="{D8D1B67A-4D15-44BA-B648-14C12225DFCB}" srcOrd="1" destOrd="0" presId="urn:microsoft.com/office/officeart/2005/8/layout/pyramid1"/>
    <dgm:cxn modelId="{1EB735D8-148F-4FC9-9B97-0348F39462CD}" type="presParOf" srcId="{337E8E66-E8C1-4F2A-811C-87F314036CC9}" destId="{7400D56F-6504-4695-83AD-3273D9BD878E}" srcOrd="2" destOrd="0" presId="urn:microsoft.com/office/officeart/2005/8/layout/pyramid1"/>
    <dgm:cxn modelId="{66F5C916-4BAE-4B81-8A60-8F02B2C48961}" type="presParOf" srcId="{7400D56F-6504-4695-83AD-3273D9BD878E}" destId="{0266CB2F-6E6F-4C1C-AEF2-E1E98204BA11}" srcOrd="0" destOrd="0" presId="urn:microsoft.com/office/officeart/2005/8/layout/pyramid1"/>
    <dgm:cxn modelId="{5FCDF0FF-F9FC-4774-83BD-00998C60D0C5}" type="presParOf" srcId="{7400D56F-6504-4695-83AD-3273D9BD878E}" destId="{02611764-0AB6-40E9-98D6-B4F557F7D85E}" srcOrd="1" destOrd="0" presId="urn:microsoft.com/office/officeart/2005/8/layout/pyramid1"/>
    <dgm:cxn modelId="{011D4800-E0A3-4D2E-81F3-DEAC2DD30533}" type="presParOf" srcId="{337E8E66-E8C1-4F2A-811C-87F314036CC9}" destId="{C4E19946-852F-4494-8F6D-1BE2FD44E915}" srcOrd="3" destOrd="0" presId="urn:microsoft.com/office/officeart/2005/8/layout/pyramid1"/>
    <dgm:cxn modelId="{DA5E69C4-E0D2-4CD3-8218-58C85EF0DD51}" type="presParOf" srcId="{C4E19946-852F-4494-8F6D-1BE2FD44E915}" destId="{FDC7CB1D-E46E-49E8-95E8-7E38DD606FE0}" srcOrd="0" destOrd="0" presId="urn:microsoft.com/office/officeart/2005/8/layout/pyramid1"/>
    <dgm:cxn modelId="{D1D0851F-F536-47AE-BC40-973DCB885C7B}" type="presParOf" srcId="{C4E19946-852F-4494-8F6D-1BE2FD44E915}" destId="{95EB1C2A-B755-46A7-9403-1259EDCB9C4D}" srcOrd="1" destOrd="0" presId="urn:microsoft.com/office/officeart/2005/8/layout/pyramid1"/>
    <dgm:cxn modelId="{421691AB-717D-4E02-957D-F033AABED124}" type="presParOf" srcId="{337E8E66-E8C1-4F2A-811C-87F314036CC9}" destId="{7F1BDC5C-ECD6-4E77-9808-2800ECC30DB2}" srcOrd="4" destOrd="0" presId="urn:microsoft.com/office/officeart/2005/8/layout/pyramid1"/>
    <dgm:cxn modelId="{5C0D4F31-2E7F-4CBA-87F6-E713BAD9591E}" type="presParOf" srcId="{7F1BDC5C-ECD6-4E77-9808-2800ECC30DB2}" destId="{243B28F9-3BDB-4D47-81DC-0C804BF293D1}" srcOrd="0" destOrd="0" presId="urn:microsoft.com/office/officeart/2005/8/layout/pyramid1"/>
    <dgm:cxn modelId="{B75960EC-25C9-407F-AB09-D470691799AF}" type="presParOf" srcId="{7F1BDC5C-ECD6-4E77-9808-2800ECC30DB2}" destId="{539DA05A-E3A7-4888-B4EB-439032F96A59}" srcOrd="1" destOrd="0" presId="urn:microsoft.com/office/officeart/2005/8/layout/pyramid1"/>
    <dgm:cxn modelId="{B35EE93E-B6B2-4B10-9978-86A52925C3D8}" type="presParOf" srcId="{337E8E66-E8C1-4F2A-811C-87F314036CC9}" destId="{9C55B925-158C-483E-9B60-64F15E5FE2AA}" srcOrd="5" destOrd="0" presId="urn:microsoft.com/office/officeart/2005/8/layout/pyramid1"/>
    <dgm:cxn modelId="{A209F840-41CF-4417-A200-A9D0F87838E9}" type="presParOf" srcId="{9C55B925-158C-483E-9B60-64F15E5FE2AA}" destId="{D8917647-AD81-4B32-BC93-B4A00E4FE918}" srcOrd="0" destOrd="0" presId="urn:microsoft.com/office/officeart/2005/8/layout/pyramid1"/>
    <dgm:cxn modelId="{69A63E5F-B4D1-4554-9936-A0E6C203C7F0}" type="presParOf" srcId="{9C55B925-158C-483E-9B60-64F15E5FE2AA}" destId="{815E6CCC-349A-4170-A919-72DD8C3E627D}" srcOrd="1" destOrd="0" presId="urn:microsoft.com/office/officeart/2005/8/layout/pyramid1"/>
    <dgm:cxn modelId="{666511DF-983F-49D3-BC88-BD54B31238BD}" type="presParOf" srcId="{337E8E66-E8C1-4F2A-811C-87F314036CC9}" destId="{9393327F-A90C-4032-A2DE-EB0D96305281}" srcOrd="6" destOrd="0" presId="urn:microsoft.com/office/officeart/2005/8/layout/pyramid1"/>
    <dgm:cxn modelId="{A7434A9F-CFAC-4377-BFCD-1C05DA5C3756}" type="presParOf" srcId="{9393327F-A90C-4032-A2DE-EB0D96305281}" destId="{06BEA919-1B24-4EF4-AFC7-FC05F7E6B019}" srcOrd="0" destOrd="0" presId="urn:microsoft.com/office/officeart/2005/8/layout/pyramid1"/>
    <dgm:cxn modelId="{F18371C1-254D-4E60-82D0-90F47C1F2D70}" type="presParOf" srcId="{9393327F-A90C-4032-A2DE-EB0D96305281}" destId="{A90C0D00-A16D-44C2-A1CF-DDD7FC8D0FA8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2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452677-DE3D-46E3-8A68-DC9BB6B784C4}">
      <dsp:nvSpPr>
        <dsp:cNvPr id="0" name=""/>
        <dsp:cNvSpPr/>
      </dsp:nvSpPr>
      <dsp:spPr>
        <a:xfrm>
          <a:off x="0" y="0"/>
          <a:ext cx="3021768" cy="94881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b="1" kern="1200" dirty="0"/>
        </a:p>
      </dsp:txBody>
      <dsp:txXfrm>
        <a:off x="474405" y="0"/>
        <a:ext cx="2072958" cy="948810"/>
      </dsp:txXfrm>
    </dsp:sp>
    <dsp:sp modelId="{38B08085-42A3-4DDB-B259-0394E31197FF}">
      <dsp:nvSpPr>
        <dsp:cNvPr id="0" name=""/>
        <dsp:cNvSpPr/>
      </dsp:nvSpPr>
      <dsp:spPr>
        <a:xfrm>
          <a:off x="2724782" y="0"/>
          <a:ext cx="3021768" cy="94881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b="1" kern="1200" dirty="0"/>
        </a:p>
      </dsp:txBody>
      <dsp:txXfrm>
        <a:off x="3199187" y="0"/>
        <a:ext cx="2072958" cy="948810"/>
      </dsp:txXfrm>
    </dsp:sp>
    <dsp:sp modelId="{B8548090-C6C1-47D3-AC4C-BCAC8502E8C7}">
      <dsp:nvSpPr>
        <dsp:cNvPr id="0" name=""/>
        <dsp:cNvSpPr/>
      </dsp:nvSpPr>
      <dsp:spPr>
        <a:xfrm>
          <a:off x="5444373" y="0"/>
          <a:ext cx="3021768" cy="94881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b="1" kern="1200" dirty="0"/>
        </a:p>
      </dsp:txBody>
      <dsp:txXfrm>
        <a:off x="5918778" y="0"/>
        <a:ext cx="2072958" cy="948810"/>
      </dsp:txXfrm>
    </dsp:sp>
    <dsp:sp modelId="{8FC82644-0894-460D-810A-545BD26271C0}">
      <dsp:nvSpPr>
        <dsp:cNvPr id="0" name=""/>
        <dsp:cNvSpPr/>
      </dsp:nvSpPr>
      <dsp:spPr>
        <a:xfrm>
          <a:off x="8163964" y="0"/>
          <a:ext cx="3021768" cy="94881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b="1" kern="1200" dirty="0"/>
        </a:p>
      </dsp:txBody>
      <dsp:txXfrm>
        <a:off x="8638369" y="0"/>
        <a:ext cx="2072958" cy="9488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90B569-F7D7-49E3-9394-CAC062BE854B}">
      <dsp:nvSpPr>
        <dsp:cNvPr id="0" name=""/>
        <dsp:cNvSpPr/>
      </dsp:nvSpPr>
      <dsp:spPr>
        <a:xfrm>
          <a:off x="1797370" y="0"/>
          <a:ext cx="1027592" cy="998754"/>
        </a:xfrm>
        <a:prstGeom prst="trapezoid">
          <a:avLst>
            <a:gd name="adj" fmla="val 51444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bg1"/>
              </a:solidFill>
            </a:rPr>
            <a:t>enjoy</a:t>
          </a:r>
          <a:r>
            <a:rPr lang="en-US" sz="1600" b="1" kern="1200" dirty="0"/>
            <a:t> </a:t>
          </a:r>
        </a:p>
      </dsp:txBody>
      <dsp:txXfrm>
        <a:off x="1797370" y="0"/>
        <a:ext cx="1027592" cy="998754"/>
      </dsp:txXfrm>
    </dsp:sp>
    <dsp:sp modelId="{73D029F5-EBA2-41EC-B2E4-FE686A97B538}">
      <dsp:nvSpPr>
        <dsp:cNvPr id="0" name=""/>
        <dsp:cNvSpPr/>
      </dsp:nvSpPr>
      <dsp:spPr>
        <a:xfrm>
          <a:off x="1497808" y="998754"/>
          <a:ext cx="1626716" cy="582309"/>
        </a:xfrm>
        <a:prstGeom prst="trapezoid">
          <a:avLst>
            <a:gd name="adj" fmla="val 51444"/>
          </a:avLst>
        </a:prstGeom>
        <a:solidFill>
          <a:schemeClr val="accent1">
            <a:shade val="80000"/>
            <a:hueOff val="-122085"/>
            <a:satOff val="-4590"/>
            <a:lumOff val="575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/>
              </a:solidFill>
            </a:rPr>
            <a:t>talk about the  possibilities</a:t>
          </a:r>
        </a:p>
      </dsp:txBody>
      <dsp:txXfrm>
        <a:off x="1782484" y="998754"/>
        <a:ext cx="1057365" cy="582309"/>
      </dsp:txXfrm>
    </dsp:sp>
    <dsp:sp modelId="{0266CB2F-6E6F-4C1C-AEF2-E1E98204BA11}">
      <dsp:nvSpPr>
        <dsp:cNvPr id="0" name=""/>
        <dsp:cNvSpPr/>
      </dsp:nvSpPr>
      <dsp:spPr>
        <a:xfrm>
          <a:off x="1198247" y="1581064"/>
          <a:ext cx="2225839" cy="582309"/>
        </a:xfrm>
        <a:prstGeom prst="trapezoid">
          <a:avLst>
            <a:gd name="adj" fmla="val 51444"/>
          </a:avLst>
        </a:prstGeom>
        <a:solidFill>
          <a:schemeClr val="accent1">
            <a:shade val="80000"/>
            <a:hueOff val="-244169"/>
            <a:satOff val="-9180"/>
            <a:lumOff val="115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/>
              </a:solidFill>
            </a:rPr>
            <a:t>communicate needs </a:t>
          </a:r>
        </a:p>
      </dsp:txBody>
      <dsp:txXfrm>
        <a:off x="1587769" y="1581064"/>
        <a:ext cx="1446795" cy="582309"/>
      </dsp:txXfrm>
    </dsp:sp>
    <dsp:sp modelId="{FDC7CB1D-E46E-49E8-95E8-7E38DD606FE0}">
      <dsp:nvSpPr>
        <dsp:cNvPr id="0" name=""/>
        <dsp:cNvSpPr/>
      </dsp:nvSpPr>
      <dsp:spPr>
        <a:xfrm>
          <a:off x="898685" y="2163374"/>
          <a:ext cx="2824963" cy="582309"/>
        </a:xfrm>
        <a:prstGeom prst="trapezoid">
          <a:avLst>
            <a:gd name="adj" fmla="val 51444"/>
          </a:avLst>
        </a:prstGeom>
        <a:solidFill>
          <a:schemeClr val="accent1">
            <a:shade val="80000"/>
            <a:hueOff val="-366254"/>
            <a:satOff val="-13770"/>
            <a:lumOff val="1726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/>
              </a:solidFill>
            </a:rPr>
            <a:t>make a holiday plan  </a:t>
          </a:r>
        </a:p>
      </dsp:txBody>
      <dsp:txXfrm>
        <a:off x="1393053" y="2163374"/>
        <a:ext cx="1836226" cy="582309"/>
      </dsp:txXfrm>
    </dsp:sp>
    <dsp:sp modelId="{243B28F9-3BDB-4D47-81DC-0C804BF293D1}">
      <dsp:nvSpPr>
        <dsp:cNvPr id="0" name=""/>
        <dsp:cNvSpPr/>
      </dsp:nvSpPr>
      <dsp:spPr>
        <a:xfrm>
          <a:off x="599123" y="2745684"/>
          <a:ext cx="3424086" cy="582309"/>
        </a:xfrm>
        <a:prstGeom prst="trapezoid">
          <a:avLst>
            <a:gd name="adj" fmla="val 51444"/>
          </a:avLst>
        </a:prstGeom>
        <a:solidFill>
          <a:schemeClr val="accent1">
            <a:shade val="80000"/>
            <a:hueOff val="-488339"/>
            <a:satOff val="-18361"/>
            <a:lumOff val="2302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/>
              </a:solidFill>
            </a:rPr>
            <a:t>who &amp; what are meaningful </a:t>
          </a:r>
        </a:p>
      </dsp:txBody>
      <dsp:txXfrm>
        <a:off x="1198338" y="2745684"/>
        <a:ext cx="2225656" cy="582309"/>
      </dsp:txXfrm>
    </dsp:sp>
    <dsp:sp modelId="{D8917647-AD81-4B32-BC93-B4A00E4FE918}">
      <dsp:nvSpPr>
        <dsp:cNvPr id="0" name=""/>
        <dsp:cNvSpPr/>
      </dsp:nvSpPr>
      <dsp:spPr>
        <a:xfrm>
          <a:off x="299561" y="3327994"/>
          <a:ext cx="4023210" cy="582309"/>
        </a:xfrm>
        <a:prstGeom prst="trapezoid">
          <a:avLst>
            <a:gd name="adj" fmla="val 51444"/>
          </a:avLst>
        </a:prstGeom>
        <a:solidFill>
          <a:schemeClr val="accent1">
            <a:shade val="80000"/>
            <a:hueOff val="-610423"/>
            <a:satOff val="-22951"/>
            <a:lumOff val="287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/>
              </a:solidFill>
            </a:rPr>
            <a:t>if I did not consider other’s feelings what do I really want</a:t>
          </a:r>
        </a:p>
      </dsp:txBody>
      <dsp:txXfrm>
        <a:off x="1003623" y="3327994"/>
        <a:ext cx="2615086" cy="582309"/>
      </dsp:txXfrm>
    </dsp:sp>
    <dsp:sp modelId="{06BEA919-1B24-4EF4-AFC7-FC05F7E6B019}">
      <dsp:nvSpPr>
        <dsp:cNvPr id="0" name=""/>
        <dsp:cNvSpPr/>
      </dsp:nvSpPr>
      <dsp:spPr>
        <a:xfrm>
          <a:off x="0" y="3910304"/>
          <a:ext cx="4622334" cy="582309"/>
        </a:xfrm>
        <a:prstGeom prst="trapezoid">
          <a:avLst>
            <a:gd name="adj" fmla="val 51444"/>
          </a:avLst>
        </a:prstGeom>
        <a:solidFill>
          <a:schemeClr val="accent1">
            <a:shade val="80000"/>
            <a:hueOff val="-732508"/>
            <a:satOff val="-27541"/>
            <a:lumOff val="3453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/>
              </a:solidFill>
            </a:rPr>
            <a:t>COVID-19 safety checklist </a:t>
          </a:r>
        </a:p>
      </dsp:txBody>
      <dsp:txXfrm>
        <a:off x="808908" y="3910304"/>
        <a:ext cx="3004517" cy="5823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90B569-F7D7-49E3-9394-CAC062BE854B}">
      <dsp:nvSpPr>
        <dsp:cNvPr id="0" name=""/>
        <dsp:cNvSpPr/>
      </dsp:nvSpPr>
      <dsp:spPr>
        <a:xfrm>
          <a:off x="973124" y="0"/>
          <a:ext cx="562061" cy="583732"/>
        </a:xfrm>
        <a:prstGeom prst="trapezoid">
          <a:avLst>
            <a:gd name="adj" fmla="val 49605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solidFill>
                <a:schemeClr val="bg1"/>
              </a:solidFill>
            </a:rPr>
            <a:t>enjoy</a:t>
          </a:r>
          <a:r>
            <a:rPr lang="en-US" sz="1000" b="1" kern="1200" dirty="0"/>
            <a:t> </a:t>
          </a:r>
        </a:p>
      </dsp:txBody>
      <dsp:txXfrm>
        <a:off x="973124" y="0"/>
        <a:ext cx="562061" cy="583732"/>
      </dsp:txXfrm>
    </dsp:sp>
    <dsp:sp modelId="{73D029F5-EBA2-41EC-B2E4-FE686A97B538}">
      <dsp:nvSpPr>
        <dsp:cNvPr id="0" name=""/>
        <dsp:cNvSpPr/>
      </dsp:nvSpPr>
      <dsp:spPr>
        <a:xfrm>
          <a:off x="812786" y="583732"/>
          <a:ext cx="882737" cy="340336"/>
        </a:xfrm>
        <a:prstGeom prst="trapezoid">
          <a:avLst>
            <a:gd name="adj" fmla="val 47764"/>
          </a:avLst>
        </a:prstGeom>
        <a:solidFill>
          <a:schemeClr val="accent1">
            <a:shade val="80000"/>
            <a:hueOff val="-122085"/>
            <a:satOff val="-4590"/>
            <a:lumOff val="575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>
              <a:solidFill>
                <a:schemeClr val="bg1"/>
              </a:solidFill>
            </a:rPr>
            <a:t>talk about the  possibilities</a:t>
          </a:r>
        </a:p>
      </dsp:txBody>
      <dsp:txXfrm>
        <a:off x="967265" y="583732"/>
        <a:ext cx="573779" cy="340336"/>
      </dsp:txXfrm>
    </dsp:sp>
    <dsp:sp modelId="{0266CB2F-6E6F-4C1C-AEF2-E1E98204BA11}">
      <dsp:nvSpPr>
        <dsp:cNvPr id="0" name=""/>
        <dsp:cNvSpPr/>
      </dsp:nvSpPr>
      <dsp:spPr>
        <a:xfrm>
          <a:off x="650228" y="924069"/>
          <a:ext cx="1207852" cy="340336"/>
        </a:xfrm>
        <a:prstGeom prst="trapezoid">
          <a:avLst>
            <a:gd name="adj" fmla="val 47764"/>
          </a:avLst>
        </a:prstGeom>
        <a:solidFill>
          <a:schemeClr val="accent1">
            <a:shade val="80000"/>
            <a:hueOff val="-244169"/>
            <a:satOff val="-9180"/>
            <a:lumOff val="115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>
              <a:solidFill>
                <a:schemeClr val="bg1"/>
              </a:solidFill>
            </a:rPr>
            <a:t>communicate needs </a:t>
          </a:r>
        </a:p>
      </dsp:txBody>
      <dsp:txXfrm>
        <a:off x="861603" y="924069"/>
        <a:ext cx="785103" cy="340336"/>
      </dsp:txXfrm>
    </dsp:sp>
    <dsp:sp modelId="{FDC7CB1D-E46E-49E8-95E8-7E38DD606FE0}">
      <dsp:nvSpPr>
        <dsp:cNvPr id="0" name=""/>
        <dsp:cNvSpPr/>
      </dsp:nvSpPr>
      <dsp:spPr>
        <a:xfrm>
          <a:off x="487671" y="1264406"/>
          <a:ext cx="1532966" cy="340336"/>
        </a:xfrm>
        <a:prstGeom prst="trapezoid">
          <a:avLst>
            <a:gd name="adj" fmla="val 47764"/>
          </a:avLst>
        </a:prstGeom>
        <a:solidFill>
          <a:schemeClr val="accent1">
            <a:shade val="80000"/>
            <a:hueOff val="-366254"/>
            <a:satOff val="-13770"/>
            <a:lumOff val="1726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>
              <a:solidFill>
                <a:schemeClr val="bg1"/>
              </a:solidFill>
            </a:rPr>
            <a:t>make a holiday plan  </a:t>
          </a:r>
        </a:p>
      </dsp:txBody>
      <dsp:txXfrm>
        <a:off x="755940" y="1264406"/>
        <a:ext cx="996428" cy="340336"/>
      </dsp:txXfrm>
    </dsp:sp>
    <dsp:sp modelId="{243B28F9-3BDB-4D47-81DC-0C804BF293D1}">
      <dsp:nvSpPr>
        <dsp:cNvPr id="0" name=""/>
        <dsp:cNvSpPr/>
      </dsp:nvSpPr>
      <dsp:spPr>
        <a:xfrm>
          <a:off x="325114" y="1604743"/>
          <a:ext cx="1858081" cy="340336"/>
        </a:xfrm>
        <a:prstGeom prst="trapezoid">
          <a:avLst>
            <a:gd name="adj" fmla="val 47764"/>
          </a:avLst>
        </a:prstGeom>
        <a:solidFill>
          <a:schemeClr val="accent1">
            <a:shade val="80000"/>
            <a:hueOff val="-488339"/>
            <a:satOff val="-18361"/>
            <a:lumOff val="2302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>
              <a:solidFill>
                <a:schemeClr val="bg1"/>
              </a:solidFill>
            </a:rPr>
            <a:t>who &amp; what are meaningful </a:t>
          </a:r>
        </a:p>
      </dsp:txBody>
      <dsp:txXfrm>
        <a:off x="650278" y="1604743"/>
        <a:ext cx="1207752" cy="340336"/>
      </dsp:txXfrm>
    </dsp:sp>
    <dsp:sp modelId="{D8917647-AD81-4B32-BC93-B4A00E4FE918}">
      <dsp:nvSpPr>
        <dsp:cNvPr id="0" name=""/>
        <dsp:cNvSpPr/>
      </dsp:nvSpPr>
      <dsp:spPr>
        <a:xfrm>
          <a:off x="162557" y="1945080"/>
          <a:ext cx="2183195" cy="340336"/>
        </a:xfrm>
        <a:prstGeom prst="trapezoid">
          <a:avLst>
            <a:gd name="adj" fmla="val 47764"/>
          </a:avLst>
        </a:prstGeom>
        <a:solidFill>
          <a:schemeClr val="accent1">
            <a:shade val="80000"/>
            <a:hueOff val="-610423"/>
            <a:satOff val="-22951"/>
            <a:lumOff val="287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>
              <a:solidFill>
                <a:schemeClr val="bg1"/>
              </a:solidFill>
            </a:rPr>
            <a:t>if I did not consider other’s feelings what do I really want</a:t>
          </a:r>
        </a:p>
      </dsp:txBody>
      <dsp:txXfrm>
        <a:off x="544616" y="1945080"/>
        <a:ext cx="1419077" cy="340336"/>
      </dsp:txXfrm>
    </dsp:sp>
    <dsp:sp modelId="{06BEA919-1B24-4EF4-AFC7-FC05F7E6B019}">
      <dsp:nvSpPr>
        <dsp:cNvPr id="0" name=""/>
        <dsp:cNvSpPr/>
      </dsp:nvSpPr>
      <dsp:spPr>
        <a:xfrm>
          <a:off x="0" y="2285417"/>
          <a:ext cx="2508310" cy="340336"/>
        </a:xfrm>
        <a:prstGeom prst="trapezoid">
          <a:avLst>
            <a:gd name="adj" fmla="val 47764"/>
          </a:avLst>
        </a:prstGeom>
        <a:solidFill>
          <a:schemeClr val="accent1">
            <a:shade val="80000"/>
            <a:hueOff val="-732508"/>
            <a:satOff val="-27541"/>
            <a:lumOff val="3453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>
              <a:solidFill>
                <a:schemeClr val="bg1"/>
              </a:solidFill>
            </a:rPr>
            <a:t>COVID-19 safety checklist </a:t>
          </a:r>
        </a:p>
      </dsp:txBody>
      <dsp:txXfrm>
        <a:off x="438954" y="2285417"/>
        <a:ext cx="1630401" cy="3403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B420A6E-F0D5-4648-8918-8CAA42F8E94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D11568-C5DC-F340-89D1-03BCEE2665D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CF1D95-17B3-3C4F-BFA9-B141BFB300E4}" type="datetimeFigureOut">
              <a:rPr lang="en-US" smtClean="0"/>
              <a:t>11/19/2020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9F2BBF-1889-4444-926D-DD69E6A9610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E3B8A2-17B9-8644-9E44-76AF8747250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634E5D-2E41-094E-893F-BE7A11B200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6350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A2194D-6449-EF4B-AB96-2646D20C3CD8}" type="datetimeFigureOut">
              <a:rPr lang="en-US" smtClean="0"/>
              <a:t>11/19/2020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9925"/>
            <a:ext cx="5619750" cy="36655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F6D7C7-14AF-CA4B-A4B0-ACAE9C08A3D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566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F6D7C7-14AF-CA4B-A4B0-ACAE9C08A3D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6025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F6D7C7-14AF-CA4B-A4B0-ACAE9C08A3D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512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Aft>
                <a:spcPts val="0"/>
              </a:spcAft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F6D7C7-14AF-CA4B-A4B0-ACAE9C08A3D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5479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F6D7C7-14AF-CA4B-A4B0-ACAE9C08A3D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1498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F6D7C7-14AF-CA4B-A4B0-ACAE9C08A3D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3021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F6D7C7-14AF-CA4B-A4B0-ACAE9C08A3D3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9336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F6D7C7-14AF-CA4B-A4B0-ACAE9C08A3D3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7537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F6D7C7-14AF-CA4B-A4B0-ACAE9C08A3D3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8606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F6D7C7-14AF-CA4B-A4B0-ACAE9C08A3D3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0772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F6D7C7-14AF-CA4B-A4B0-ACAE9C08A3D3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256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F6D7C7-14AF-CA4B-A4B0-ACAE9C08A3D3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755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F6D7C7-14AF-CA4B-A4B0-ACAE9C08A3D3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270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Master" Target="../slideMasters/slideMaster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5" Type="http://schemas.openxmlformats.org/officeDocument/2006/relationships/image" Target="../media/image4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Layouts/_rels/slideLayout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image" Target="../media/image53.sv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/Relationships>
</file>

<file path=ppt/slideLayouts/_rels/slideLayout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image" Target="../media/image5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Relationship Id="rId9" Type="http://schemas.openxmlformats.org/officeDocument/2006/relationships/image" Target="../media/image63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oriz Title Dog Lifest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01125F-ECCE-453A-A259-A08D3A7B72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FE5E5D-B1B0-4EBB-8023-C75A4C2982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3680786"/>
          </a:xfrm>
          <a:prstGeom prst="rect">
            <a:avLst/>
          </a:prstGeom>
        </p:spPr>
      </p:pic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6932AF75-8142-4387-9DD0-57D1D35D25A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5537024"/>
            <a:ext cx="4447117" cy="3238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D6BC2D4-3AA1-4B2B-ABC5-02C54D48AE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5854250"/>
            <a:ext cx="4447117" cy="3238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8A611008-A7AE-4C6D-AB45-43A3818240C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6491" y="4861007"/>
            <a:ext cx="10959018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AEDEB00-5360-471E-A8C4-D0B647C0BE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6490" y="4264274"/>
            <a:ext cx="10959017" cy="619302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add headline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2D72576-2B72-43F9-8AF4-652395B16099}"/>
              </a:ext>
            </a:extLst>
          </p:cNvPr>
          <p:cNvSpPr/>
          <p:nvPr userDrawn="1"/>
        </p:nvSpPr>
        <p:spPr>
          <a:xfrm>
            <a:off x="10818689" y="5722706"/>
            <a:ext cx="1249382" cy="10398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 descr="A close up of a sign&#10;&#10;Description automatically generated">
            <a:extLst>
              <a:ext uri="{FF2B5EF4-FFF2-40B4-BE49-F238E27FC236}">
                <a16:creationId xmlns:a16="http://schemas.microsoft.com/office/drawing/2014/main" id="{CDD504D5-7250-464D-8EAA-643FD66010B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83355" y="6056992"/>
            <a:ext cx="1702550" cy="732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842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oriz Title Cat C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01125F-ECCE-453A-A259-A08D3A7B72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8874BC8-6FAB-4962-BCA7-D9C5475B736C}"/>
              </a:ext>
            </a:extLst>
          </p:cNvPr>
          <p:cNvSpPr/>
          <p:nvPr userDrawn="1"/>
        </p:nvSpPr>
        <p:spPr>
          <a:xfrm>
            <a:off x="0" y="0"/>
            <a:ext cx="12191999" cy="370173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BC2ACBF-E112-41DE-80A5-8108E59A1D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0" y="0"/>
            <a:ext cx="12192000" cy="3701730"/>
          </a:xfrm>
          <a:prstGeom prst="rect">
            <a:avLst/>
          </a:prstGeom>
        </p:spPr>
      </p:pic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9FA2E8D4-224D-4EA4-809D-16953F2DC57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5537024"/>
            <a:ext cx="4447117" cy="3238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C692D4C1-6868-4AE1-840E-9AD91721BB9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5854250"/>
            <a:ext cx="4447117" cy="3238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23B57D3A-F186-46FC-BB09-8BD499D2A1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6491" y="4861007"/>
            <a:ext cx="10959018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CB1285B4-F5D9-4707-ABC5-ACDA4BF115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6490" y="4264274"/>
            <a:ext cx="10959017" cy="619302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add headline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500B2C4-4684-4CAE-990A-6CB257D9530F}"/>
              </a:ext>
            </a:extLst>
          </p:cNvPr>
          <p:cNvSpPr/>
          <p:nvPr userDrawn="1"/>
        </p:nvSpPr>
        <p:spPr>
          <a:xfrm>
            <a:off x="10818689" y="5722706"/>
            <a:ext cx="1249382" cy="10398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 descr="A close up of a sign&#10;&#10;Description automatically generated">
            <a:extLst>
              <a:ext uri="{FF2B5EF4-FFF2-40B4-BE49-F238E27FC236}">
                <a16:creationId xmlns:a16="http://schemas.microsoft.com/office/drawing/2014/main" id="{1047BFA4-2552-4B07-8F15-46ACF9F0698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83355" y="6056992"/>
            <a:ext cx="1702550" cy="732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131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 Title Dog Lifest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01125F-ECCE-453A-A259-A08D3A7B72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FE5E5D-B1B0-4EBB-8023-C75A4C2982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3680786"/>
          </a:xfrm>
          <a:prstGeom prst="rect">
            <a:avLst/>
          </a:prstGeom>
        </p:spPr>
      </p:pic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6932AF75-8142-4387-9DD0-57D1D35D25A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5537024"/>
            <a:ext cx="4447117" cy="3238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D6BC2D4-3AA1-4B2B-ABC5-02C54D48AE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5854250"/>
            <a:ext cx="4447117" cy="3238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8A611008-A7AE-4C6D-AB45-43A3818240C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6491" y="4861007"/>
            <a:ext cx="10959018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AEDEB00-5360-471E-A8C4-D0B647C0BE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6490" y="4264274"/>
            <a:ext cx="10959017" cy="619302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add headline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322756-F1D0-4940-B700-6579D2A40A18}"/>
              </a:ext>
            </a:extLst>
          </p:cNvPr>
          <p:cNvSpPr/>
          <p:nvPr userDrawn="1"/>
        </p:nvSpPr>
        <p:spPr>
          <a:xfrm>
            <a:off x="10818689" y="5722706"/>
            <a:ext cx="1249382" cy="10398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01B22097-FC09-4DA5-B963-CDBEC42A056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83355" y="6056992"/>
            <a:ext cx="1702550" cy="732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526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 Title Cat C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01125F-ECCE-453A-A259-A08D3A7B72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8874BC8-6FAB-4962-BCA7-D9C5475B736C}"/>
              </a:ext>
            </a:extLst>
          </p:cNvPr>
          <p:cNvSpPr/>
          <p:nvPr userDrawn="1"/>
        </p:nvSpPr>
        <p:spPr>
          <a:xfrm>
            <a:off x="0" y="0"/>
            <a:ext cx="12191999" cy="370173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BC2ACBF-E112-41DE-80A5-8108E59A1D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1"/>
          <a:stretch/>
        </p:blipFill>
        <p:spPr>
          <a:xfrm>
            <a:off x="0" y="0"/>
            <a:ext cx="12191999" cy="3701730"/>
          </a:xfrm>
          <a:prstGeom prst="rect">
            <a:avLst/>
          </a:prstGeom>
        </p:spPr>
      </p:pic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9FA2E8D4-224D-4EA4-809D-16953F2DC57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5537024"/>
            <a:ext cx="4447117" cy="3238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C692D4C1-6868-4AE1-840E-9AD91721BB9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5854250"/>
            <a:ext cx="4447117" cy="3238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23B57D3A-F186-46FC-BB09-8BD499D2A1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6491" y="4861007"/>
            <a:ext cx="10959018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CB1285B4-F5D9-4707-ABC5-ACDA4BF115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6490" y="4264274"/>
            <a:ext cx="10959017" cy="619302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add headline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259D85-453D-41FB-A5D7-90831F8708D9}"/>
              </a:ext>
            </a:extLst>
          </p:cNvPr>
          <p:cNvSpPr/>
          <p:nvPr userDrawn="1"/>
        </p:nvSpPr>
        <p:spPr>
          <a:xfrm>
            <a:off x="10818689" y="5722706"/>
            <a:ext cx="1249382" cy="10398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 descr="A close up of a sign&#10;&#10;Description automatically generated">
            <a:extLst>
              <a:ext uri="{FF2B5EF4-FFF2-40B4-BE49-F238E27FC236}">
                <a16:creationId xmlns:a16="http://schemas.microsoft.com/office/drawing/2014/main" id="{21A1796E-62B0-4707-862C-478AA967356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83355" y="6056992"/>
            <a:ext cx="1702550" cy="732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735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 Title Dog Lifest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9756D27-E32E-490F-BF1A-A82D2240523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32098" y="5095472"/>
            <a:ext cx="4447117" cy="3238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F55B4AAB-C3A0-4C17-B278-2E3F05AC68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32098" y="5412698"/>
            <a:ext cx="4447117" cy="3238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06713AF-CC0B-462A-9203-4A6BF631E7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5248276" cy="6858000"/>
          </a:xfrm>
          <a:prstGeom prst="rect">
            <a:avLst/>
          </a:prstGeom>
        </p:spPr>
      </p:pic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B3360916-A566-4F2C-AA84-5143BC42E6D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32097" y="3931051"/>
            <a:ext cx="5743411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D82F251-F720-499A-8EF3-7B04FFF3E9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32096" y="3255209"/>
            <a:ext cx="5743411" cy="619302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add headline</a:t>
            </a:r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18982D05-F0E2-4F12-A887-38CBB7E6C9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742231" y="6468930"/>
            <a:ext cx="304055" cy="173106"/>
          </a:xfrm>
        </p:spPr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398ACA8-4EAE-4D01-AB5B-60F1906E014C}"/>
              </a:ext>
            </a:extLst>
          </p:cNvPr>
          <p:cNvSpPr/>
          <p:nvPr userDrawn="1"/>
        </p:nvSpPr>
        <p:spPr>
          <a:xfrm>
            <a:off x="10818689" y="5722706"/>
            <a:ext cx="1249382" cy="10398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 descr="A close up of a sign&#10;&#10;Description automatically generated">
            <a:extLst>
              <a:ext uri="{FF2B5EF4-FFF2-40B4-BE49-F238E27FC236}">
                <a16:creationId xmlns:a16="http://schemas.microsoft.com/office/drawing/2014/main" id="{D4902699-89AF-4D27-976C-5D16FC9C2DB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83355" y="6056992"/>
            <a:ext cx="1702550" cy="732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057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 Title Dog Ca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A46DA51-8C07-4726-BAD2-D90C772A12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"/>
          <a:stretch/>
        </p:blipFill>
        <p:spPr>
          <a:xfrm>
            <a:off x="-1" y="0"/>
            <a:ext cx="5202757" cy="6858000"/>
          </a:xfrm>
          <a:prstGeom prst="rect">
            <a:avLst/>
          </a:prstGeom>
        </p:spPr>
      </p:pic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A1DB5616-2A8F-4231-BA72-7F627AB9F6B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32098" y="5095472"/>
            <a:ext cx="4447117" cy="3238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087D74D1-9DA9-4CCB-AD2F-DD88023CCC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32098" y="5412698"/>
            <a:ext cx="4447117" cy="3238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287E6AD4-6024-4462-B929-E28FE432F8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32097" y="3931051"/>
            <a:ext cx="5743411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483880C-159A-4D96-A3C2-B11E5AF3D0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32097" y="3255209"/>
            <a:ext cx="5743410" cy="619302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add headline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874EBF7D-7BAC-4D1C-B6F3-F65DDC1E64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742231" y="6468930"/>
            <a:ext cx="304055" cy="173106"/>
          </a:xfrm>
        </p:spPr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E5F491-14CC-405D-8095-B8D2E5DE8FC6}"/>
              </a:ext>
            </a:extLst>
          </p:cNvPr>
          <p:cNvSpPr/>
          <p:nvPr userDrawn="1"/>
        </p:nvSpPr>
        <p:spPr>
          <a:xfrm>
            <a:off x="10818689" y="5722706"/>
            <a:ext cx="1249382" cy="10398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82FF1407-C62C-459C-8217-7A9006DD475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83355" y="6056992"/>
            <a:ext cx="1702550" cy="732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791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 Title Cat Lifest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9756D27-E32E-490F-BF1A-A82D2240523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32098" y="5095472"/>
            <a:ext cx="4447117" cy="3238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F55B4AAB-C3A0-4C17-B278-2E3F05AC68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32098" y="5412698"/>
            <a:ext cx="4447117" cy="3238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06713AF-CC0B-462A-9203-4A6BF631E7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5248276" cy="6858000"/>
          </a:xfrm>
          <a:prstGeom prst="rect">
            <a:avLst/>
          </a:prstGeom>
        </p:spPr>
      </p:pic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B3360916-A566-4F2C-AA84-5143BC42E6D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32097" y="3931051"/>
            <a:ext cx="5743411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D82F251-F720-499A-8EF3-7B04FFF3E9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32096" y="3255209"/>
            <a:ext cx="5743411" cy="619302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add headline</a:t>
            </a:r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18982D05-F0E2-4F12-A887-38CBB7E6C9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742231" y="6468930"/>
            <a:ext cx="304055" cy="173106"/>
          </a:xfrm>
        </p:spPr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3CD944-B3CE-4204-A3CB-12C3CF8C2CBD}"/>
              </a:ext>
            </a:extLst>
          </p:cNvPr>
          <p:cNvSpPr/>
          <p:nvPr userDrawn="1"/>
        </p:nvSpPr>
        <p:spPr>
          <a:xfrm>
            <a:off x="10818689" y="5722706"/>
            <a:ext cx="1249382" cy="10398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AE754F0C-FB40-4A5B-BB82-1BA6DA9502C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83355" y="6056992"/>
            <a:ext cx="1702550" cy="732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18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 Title Dog Ca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A46DA51-8C07-4726-BAD2-D90C772A12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5248276" cy="6857999"/>
          </a:xfrm>
          <a:prstGeom prst="rect">
            <a:avLst/>
          </a:prstGeom>
        </p:spPr>
      </p:pic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A1DB5616-2A8F-4231-BA72-7F627AB9F6B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32098" y="5095472"/>
            <a:ext cx="4447117" cy="3238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087D74D1-9DA9-4CCB-AD2F-DD88023CCC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32098" y="5412698"/>
            <a:ext cx="4447117" cy="3238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287E6AD4-6024-4462-B929-E28FE432F8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32097" y="3931051"/>
            <a:ext cx="5743411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483880C-159A-4D96-A3C2-B11E5AF3D0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32097" y="3255209"/>
            <a:ext cx="5743410" cy="619302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add headline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874EBF7D-7BAC-4D1C-B6F3-F65DDC1E64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742231" y="6468930"/>
            <a:ext cx="304055" cy="173106"/>
          </a:xfrm>
        </p:spPr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5E7681-28A1-46D9-AE35-D11D660F88B8}"/>
              </a:ext>
            </a:extLst>
          </p:cNvPr>
          <p:cNvSpPr/>
          <p:nvPr userDrawn="1"/>
        </p:nvSpPr>
        <p:spPr>
          <a:xfrm>
            <a:off x="10818689" y="5722706"/>
            <a:ext cx="1249382" cy="10398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384E5C55-E7AE-4212-B834-3B3F4C7B1B8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83355" y="6056992"/>
            <a:ext cx="1702550" cy="732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651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 Divider Sub Cat Lifesty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01125F-ECCE-453A-A259-A08D3A7B72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380F8F-75C8-4780-BA19-4F3FEC94EA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4171950"/>
          </a:xfrm>
          <a:prstGeom prst="rect">
            <a:avLst/>
          </a:prstGeom>
        </p:spPr>
      </p:pic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2DAC7FEE-D82D-435B-BF7F-3A60965E62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6491" y="5443811"/>
            <a:ext cx="10959018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89638C7-70F5-4F31-8CB5-CEDC5F1BFB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6490" y="4826981"/>
            <a:ext cx="10959017" cy="619302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add headline</a:t>
            </a:r>
          </a:p>
        </p:txBody>
      </p:sp>
    </p:spTree>
    <p:extLst>
      <p:ext uri="{BB962C8B-B14F-4D97-AF65-F5344CB8AC3E}">
        <p14:creationId xmlns:p14="http://schemas.microsoft.com/office/powerpoint/2010/main" val="3407420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 Divider Sub Dog C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01125F-ECCE-453A-A259-A08D3A7B72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2DAC7FEE-D82D-435B-BF7F-3A60965E62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6491" y="5443811"/>
            <a:ext cx="10959018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89638C7-70F5-4F31-8CB5-CEDC5F1BFB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6490" y="4826981"/>
            <a:ext cx="10959017" cy="619302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add headline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2901EDD-DDBF-49D4-A0DB-8F62E55999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417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751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 Divider Sub Dog Lifest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FAE4C63-39E5-4805-9212-22EF1CAF88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5881" y="4746706"/>
            <a:ext cx="5743411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8A512E8-616F-489C-A018-806EF051EB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5880" y="4107308"/>
            <a:ext cx="5743411" cy="619302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add headline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F8385C7F-B3FA-4EE9-B0A4-B970C885B3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742231" y="6468930"/>
            <a:ext cx="304055" cy="173106"/>
          </a:xfrm>
        </p:spPr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414250F-AE37-4732-8C69-DD8DDDB947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72300" y="0"/>
            <a:ext cx="5219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2098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 Divider Sub Cat C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0B04A7F-ED17-4BC6-B693-0753E664EC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5248276" cy="6857999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FAE4C63-39E5-4805-9212-22EF1CAF88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32097" y="4746706"/>
            <a:ext cx="5743411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8A512E8-616F-489C-A018-806EF051EB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32096" y="4107308"/>
            <a:ext cx="5743411" cy="619302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add headline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F8385C7F-B3FA-4EE9-B0A4-B970C885B3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742231" y="6468930"/>
            <a:ext cx="304055" cy="173106"/>
          </a:xfrm>
        </p:spPr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9151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 Simple Divider Dog Lifest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01125F-ECCE-453A-A259-A08D3A7B72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72E477C-410C-4AC7-BD99-5C10D0DD0F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6491" y="5195475"/>
            <a:ext cx="10969258" cy="619302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add headline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0BFF673-33D4-466D-8E36-FF47008B5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4581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4593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 Simple Divider Dog Lifesty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B433C96-AD8F-4D0F-8011-632860FE8712}"/>
              </a:ext>
            </a:extLst>
          </p:cNvPr>
          <p:cNvSpPr/>
          <p:nvPr userDrawn="1"/>
        </p:nvSpPr>
        <p:spPr>
          <a:xfrm>
            <a:off x="1" y="0"/>
            <a:ext cx="12191999" cy="42291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01125F-ECCE-453A-A259-A08D3A7B72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FE5E5D-B1B0-4EBB-8023-C75A4C2982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458152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72E477C-410C-4AC7-BD99-5C10D0DD0F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6491" y="5195475"/>
            <a:ext cx="10969258" cy="619302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add headline</a:t>
            </a:r>
          </a:p>
        </p:txBody>
      </p:sp>
    </p:spTree>
    <p:extLst>
      <p:ext uri="{BB962C8B-B14F-4D97-AF65-F5344CB8AC3E}">
        <p14:creationId xmlns:p14="http://schemas.microsoft.com/office/powerpoint/2010/main" val="33181800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 Simple Divider Cat C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4116587-F9D7-4B66-91FD-05327591C0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5219701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74DD15E-BE28-44C4-A4C6-75DF0AC783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06881" y="4298226"/>
            <a:ext cx="5578868" cy="619302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add headline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3B812D68-2CC8-48C1-A633-A1A97B8D16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742231" y="6468930"/>
            <a:ext cx="304055" cy="173106"/>
          </a:xfrm>
        </p:spPr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6221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 Simple Divider Dog Lifest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3B812D68-2CC8-48C1-A633-A1A97B8D16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742231" y="6468930"/>
            <a:ext cx="304055" cy="173106"/>
          </a:xfrm>
        </p:spPr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E0F4ABE-B9CE-4B9F-B3FC-76C9292466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06881" y="4298226"/>
            <a:ext cx="5578868" cy="619302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add headline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C9337E6-6A46-479D-9326-53DE6EF920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52482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023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 Photo Dog Lifesty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4116587-F9D7-4B66-91FD-05327591C0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5205046" cy="6857999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06E5A9-1020-41F7-9BBF-CEF3148E2F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92411" y="2393878"/>
            <a:ext cx="6104289" cy="354972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 marL="2571750" indent="-285750">
              <a:buFont typeface="Arial" panose="020B0604020202020204" pitchFamily="34" charset="0"/>
              <a:buChar char="•"/>
              <a:defRPr/>
            </a:lvl6pPr>
            <a:lvl7pPr>
              <a:defRPr/>
            </a:lvl7pPr>
            <a:lvl8pPr marL="3486150" indent="-285750">
              <a:buFont typeface="Arial" panose="020B0604020202020204" pitchFamily="34" charset="0"/>
              <a:buChar char="•"/>
              <a:defRPr/>
            </a:lvl8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53C9FA19-F2AE-4877-A2FC-269A36AF50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92411" y="1683163"/>
            <a:ext cx="6104289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D539C999-01DD-4DC2-BFC7-18E4B28652A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5742231" y="6468930"/>
            <a:ext cx="304055" cy="173106"/>
          </a:xfrm>
        </p:spPr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AD06EB7-E68C-47F2-ACB9-5C30CD9BEC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92411" y="996198"/>
            <a:ext cx="6104289" cy="619302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r>
              <a:rPr lang="en-US" dirty="0"/>
              <a:t>Click to add headline</a:t>
            </a:r>
          </a:p>
        </p:txBody>
      </p:sp>
    </p:spTree>
    <p:extLst>
      <p:ext uri="{BB962C8B-B14F-4D97-AF65-F5344CB8AC3E}">
        <p14:creationId xmlns:p14="http://schemas.microsoft.com/office/powerpoint/2010/main" val="20926299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 Photo Dog Cat Lifesty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4116587-F9D7-4B66-91FD-05327591C0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86954" y="0"/>
            <a:ext cx="5205046" cy="68580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A805481B-DF45-463B-B966-78581D2E94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3411" y="1006472"/>
            <a:ext cx="6126758" cy="619302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r>
              <a:rPr lang="en-US" dirty="0"/>
              <a:t>Click to add headline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D539C999-01DD-4DC2-BFC7-18E4B28652A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5742231" y="6468930"/>
            <a:ext cx="304055" cy="173106"/>
          </a:xfrm>
        </p:spPr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95B898E-487E-4D97-9BBA-75091DEED7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2393878"/>
            <a:ext cx="6122542" cy="354972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/>
            </a:lvl6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79623CAD-5317-4954-B47F-0C8518598E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1000" y="1683163"/>
            <a:ext cx="6122541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</p:spTree>
    <p:extLst>
      <p:ext uri="{BB962C8B-B14F-4D97-AF65-F5344CB8AC3E}">
        <p14:creationId xmlns:p14="http://schemas.microsoft.com/office/powerpoint/2010/main" val="13434109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 Dog Care Phot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4116587-F9D7-4B66-91FD-05327591C0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5229546" cy="685800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8006EE8-5AA2-4E5B-880F-599BCB4971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92409" y="1831256"/>
            <a:ext cx="6104291" cy="467183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EE6CB201-E4FB-45D1-BFA9-06A6D13A228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42231" y="6468930"/>
            <a:ext cx="304055" cy="173106"/>
          </a:xfrm>
        </p:spPr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13601C7-39D4-4223-BEC4-8A51BC65FD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92409" y="985923"/>
            <a:ext cx="6104291" cy="619302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r>
              <a:rPr lang="en-US" dirty="0"/>
              <a:t>Click to add headline</a:t>
            </a:r>
          </a:p>
        </p:txBody>
      </p:sp>
    </p:spTree>
    <p:extLst>
      <p:ext uri="{BB962C8B-B14F-4D97-AF65-F5344CB8AC3E}">
        <p14:creationId xmlns:p14="http://schemas.microsoft.com/office/powerpoint/2010/main" val="11176654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 Cat Lifestyle Phot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4116587-F9D7-4B66-91FD-05327591C0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62454" y="0"/>
            <a:ext cx="5229546" cy="6858000"/>
          </a:xfrm>
          <a:prstGeom prst="rect">
            <a:avLst/>
          </a:prstGeom>
        </p:spPr>
      </p:pic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EE6CB201-E4FB-45D1-BFA9-06A6D13A228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42231" y="6468930"/>
            <a:ext cx="304055" cy="173106"/>
          </a:xfrm>
        </p:spPr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13601C7-39D4-4223-BEC4-8A51BC65FD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7732" y="996197"/>
            <a:ext cx="6147865" cy="619302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r>
              <a:rPr lang="en-US" dirty="0"/>
              <a:t>Click to add headline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8E2E1F7-2880-4C29-88FC-5938F5E95E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831256"/>
            <a:ext cx="6122542" cy="467183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62052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B433C96-AD8F-4D0F-8011-632860FE8712}"/>
              </a:ext>
            </a:extLst>
          </p:cNvPr>
          <p:cNvSpPr/>
          <p:nvPr userDrawn="1"/>
        </p:nvSpPr>
        <p:spPr>
          <a:xfrm>
            <a:off x="1" y="0"/>
            <a:ext cx="12191999" cy="50958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01125F-ECCE-453A-A259-A08D3A7B72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09557FC-D431-46B8-BC97-308CE6444E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7987" y="3758565"/>
            <a:ext cx="10486602" cy="619302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Click to add headline</a:t>
            </a:r>
          </a:p>
        </p:txBody>
      </p:sp>
    </p:spTree>
    <p:extLst>
      <p:ext uri="{BB962C8B-B14F-4D97-AF65-F5344CB8AC3E}">
        <p14:creationId xmlns:p14="http://schemas.microsoft.com/office/powerpoint/2010/main" val="21000407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Divider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D74671D-A7DA-5F48-8030-64EF649019C3}"/>
              </a:ext>
            </a:extLst>
          </p:cNvPr>
          <p:cNvSpPr/>
          <p:nvPr userDrawn="1"/>
        </p:nvSpPr>
        <p:spPr>
          <a:xfrm>
            <a:off x="1" y="0"/>
            <a:ext cx="12258674" cy="441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A48F680-6B14-451D-A75A-45D6B7880557}"/>
              </a:ext>
            </a:extLst>
          </p:cNvPr>
          <p:cNvSpPr/>
          <p:nvPr userDrawn="1"/>
        </p:nvSpPr>
        <p:spPr>
          <a:xfrm rot="18900000">
            <a:off x="1028371" y="4071828"/>
            <a:ext cx="571500" cy="571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7EEB0B5C-92BA-4433-A24A-0EA9B12E2F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0009" y="5072229"/>
            <a:ext cx="10319645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400" b="1" kern="1200" cap="all" baseline="0" dirty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E0CD3B6-56DD-43EA-BE8A-8506B80D03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7988" y="3334164"/>
            <a:ext cx="10354004" cy="619302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Click to add headline</a:t>
            </a:r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32C3574A-109E-4B7C-9A70-0602842775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742231" y="6468930"/>
            <a:ext cx="304055" cy="173106"/>
          </a:xfrm>
        </p:spPr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0298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667985-86B2-4628-86A4-72610F1F4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DAF5DB4C-8427-4A5B-8984-EEFED45ED2C8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95298" y="1296341"/>
            <a:ext cx="3949700" cy="450936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E944CE23-C3C8-4B6A-8551-D99AC8A2164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47095" y="1296342"/>
            <a:ext cx="6149605" cy="549866"/>
          </a:xfrm>
          <a:prstGeom prst="rect">
            <a:avLst/>
          </a:prstGeom>
          <a:solidFill>
            <a:schemeClr val="accent6">
              <a:lumMod val="95000"/>
            </a:schemeClr>
          </a:solidFill>
        </p:spPr>
        <p:txBody>
          <a:bodyPr lIns="182880" rIns="0"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23">
            <a:extLst>
              <a:ext uri="{FF2B5EF4-FFF2-40B4-BE49-F238E27FC236}">
                <a16:creationId xmlns:a16="http://schemas.microsoft.com/office/drawing/2014/main" id="{84DDEDBB-1EB6-4BC2-95C3-2DEED22C15E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26843" y="1296342"/>
            <a:ext cx="720249" cy="549866"/>
          </a:xfrm>
          <a:prstGeom prst="rect">
            <a:avLst/>
          </a:prstGeom>
          <a:solidFill>
            <a:schemeClr val="accent1"/>
          </a:solidFill>
        </p:spPr>
        <p:txBody>
          <a:bodyPr lIns="0" rIns="0" anchor="ctr">
            <a:norm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2" name="Text Placeholder 23">
            <a:extLst>
              <a:ext uri="{FF2B5EF4-FFF2-40B4-BE49-F238E27FC236}">
                <a16:creationId xmlns:a16="http://schemas.microsoft.com/office/drawing/2014/main" id="{C8C1C29C-99F8-4760-A846-FA5F40A96ED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547093" y="1957286"/>
            <a:ext cx="6149605" cy="549866"/>
          </a:xfrm>
          <a:prstGeom prst="rect">
            <a:avLst/>
          </a:prstGeom>
          <a:solidFill>
            <a:schemeClr val="accent6">
              <a:lumMod val="95000"/>
            </a:schemeClr>
          </a:solidFill>
        </p:spPr>
        <p:txBody>
          <a:bodyPr lIns="182880" rIns="0"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6523DAF2-846E-4E46-BF2F-FE9E3A072D8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826841" y="1957286"/>
            <a:ext cx="720249" cy="549866"/>
          </a:xfrm>
          <a:prstGeom prst="rect">
            <a:avLst/>
          </a:prstGeom>
          <a:solidFill>
            <a:schemeClr val="accent1"/>
          </a:solidFill>
        </p:spPr>
        <p:txBody>
          <a:bodyPr lIns="0" rIns="0" anchor="ctr">
            <a:norm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C3821240-E735-400E-9F40-27A26D604A9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547093" y="2618230"/>
            <a:ext cx="6149605" cy="549866"/>
          </a:xfrm>
          <a:prstGeom prst="rect">
            <a:avLst/>
          </a:prstGeom>
          <a:solidFill>
            <a:schemeClr val="accent6">
              <a:lumMod val="95000"/>
            </a:schemeClr>
          </a:solidFill>
        </p:spPr>
        <p:txBody>
          <a:bodyPr lIns="182880" rIns="0"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4F92CD54-B27D-4739-987E-A60F96E1605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826841" y="2618230"/>
            <a:ext cx="720249" cy="549866"/>
          </a:xfrm>
          <a:prstGeom prst="rect">
            <a:avLst/>
          </a:prstGeom>
          <a:solidFill>
            <a:schemeClr val="accent1"/>
          </a:solidFill>
        </p:spPr>
        <p:txBody>
          <a:bodyPr lIns="0" rIns="0" anchor="ctr">
            <a:norm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6" name="Text Placeholder 23">
            <a:extLst>
              <a:ext uri="{FF2B5EF4-FFF2-40B4-BE49-F238E27FC236}">
                <a16:creationId xmlns:a16="http://schemas.microsoft.com/office/drawing/2014/main" id="{CB9EA447-6449-4632-A254-69EA5A8EF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547093" y="3279174"/>
            <a:ext cx="6149605" cy="549866"/>
          </a:xfrm>
          <a:prstGeom prst="rect">
            <a:avLst/>
          </a:prstGeom>
          <a:solidFill>
            <a:schemeClr val="accent6">
              <a:lumMod val="95000"/>
            </a:schemeClr>
          </a:solidFill>
        </p:spPr>
        <p:txBody>
          <a:bodyPr lIns="182880" rIns="0"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8B4BB595-CCE7-4BC3-8E34-DBF49A642DF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826841" y="3279174"/>
            <a:ext cx="720249" cy="549866"/>
          </a:xfrm>
          <a:prstGeom prst="rect">
            <a:avLst/>
          </a:prstGeom>
          <a:solidFill>
            <a:schemeClr val="accent1"/>
          </a:solidFill>
        </p:spPr>
        <p:txBody>
          <a:bodyPr lIns="0" rIns="0" anchor="ctr">
            <a:norm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8" name="Text Placeholder 23">
            <a:extLst>
              <a:ext uri="{FF2B5EF4-FFF2-40B4-BE49-F238E27FC236}">
                <a16:creationId xmlns:a16="http://schemas.microsoft.com/office/drawing/2014/main" id="{7F2035C6-C3D1-4C72-B009-2157B72F660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547093" y="3940118"/>
            <a:ext cx="6149605" cy="549866"/>
          </a:xfrm>
          <a:prstGeom prst="rect">
            <a:avLst/>
          </a:prstGeom>
          <a:solidFill>
            <a:schemeClr val="accent6">
              <a:lumMod val="95000"/>
            </a:schemeClr>
          </a:solidFill>
        </p:spPr>
        <p:txBody>
          <a:bodyPr lIns="182880" rIns="0"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23">
            <a:extLst>
              <a:ext uri="{FF2B5EF4-FFF2-40B4-BE49-F238E27FC236}">
                <a16:creationId xmlns:a16="http://schemas.microsoft.com/office/drawing/2014/main" id="{947AF548-3306-4F54-993F-74C169F1E2F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826841" y="3940118"/>
            <a:ext cx="720249" cy="549866"/>
          </a:xfrm>
          <a:prstGeom prst="rect">
            <a:avLst/>
          </a:prstGeom>
          <a:solidFill>
            <a:schemeClr val="accent1"/>
          </a:solidFill>
        </p:spPr>
        <p:txBody>
          <a:bodyPr lIns="0" rIns="0" anchor="ctr">
            <a:norm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0" name="Text Placeholder 23">
            <a:extLst>
              <a:ext uri="{FF2B5EF4-FFF2-40B4-BE49-F238E27FC236}">
                <a16:creationId xmlns:a16="http://schemas.microsoft.com/office/drawing/2014/main" id="{B7285F26-4012-4C77-91A1-3B7B6935111B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5547093" y="4598137"/>
            <a:ext cx="6149605" cy="549866"/>
          </a:xfrm>
          <a:prstGeom prst="rect">
            <a:avLst/>
          </a:prstGeom>
          <a:solidFill>
            <a:schemeClr val="accent6">
              <a:lumMod val="95000"/>
            </a:schemeClr>
          </a:solidFill>
        </p:spPr>
        <p:txBody>
          <a:bodyPr lIns="182880" rIns="0"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23">
            <a:extLst>
              <a:ext uri="{FF2B5EF4-FFF2-40B4-BE49-F238E27FC236}">
                <a16:creationId xmlns:a16="http://schemas.microsoft.com/office/drawing/2014/main" id="{10B5D3CE-3525-4F01-A375-38964E903A3E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826841" y="4598137"/>
            <a:ext cx="720249" cy="549866"/>
          </a:xfrm>
          <a:prstGeom prst="rect">
            <a:avLst/>
          </a:prstGeom>
          <a:solidFill>
            <a:schemeClr val="accent1"/>
          </a:solidFill>
        </p:spPr>
        <p:txBody>
          <a:bodyPr lIns="0" rIns="0" anchor="ctr">
            <a:norm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BF4DD7CB-4BC2-46FD-BA08-A507988B9C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705" y="266704"/>
            <a:ext cx="11314995" cy="819138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>
              <a:defRPr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32" name="Text Placeholder 23">
            <a:extLst>
              <a:ext uri="{FF2B5EF4-FFF2-40B4-BE49-F238E27FC236}">
                <a16:creationId xmlns:a16="http://schemas.microsoft.com/office/drawing/2014/main" id="{C82FF4A0-8BFE-418F-B638-CED13F4FBA15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547093" y="5255845"/>
            <a:ext cx="6149605" cy="549866"/>
          </a:xfrm>
          <a:prstGeom prst="rect">
            <a:avLst/>
          </a:prstGeom>
          <a:solidFill>
            <a:schemeClr val="accent6">
              <a:lumMod val="95000"/>
            </a:schemeClr>
          </a:solidFill>
        </p:spPr>
        <p:txBody>
          <a:bodyPr lIns="182880" rIns="0"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23">
            <a:extLst>
              <a:ext uri="{FF2B5EF4-FFF2-40B4-BE49-F238E27FC236}">
                <a16:creationId xmlns:a16="http://schemas.microsoft.com/office/drawing/2014/main" id="{C0420F47-DD40-433C-9AE3-51969D69691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826841" y="5255845"/>
            <a:ext cx="720249" cy="549866"/>
          </a:xfrm>
          <a:prstGeom prst="rect">
            <a:avLst/>
          </a:prstGeom>
          <a:solidFill>
            <a:schemeClr val="accent1"/>
          </a:solidFill>
        </p:spPr>
        <p:txBody>
          <a:bodyPr lIns="0" rIns="0" anchor="ctr">
            <a:norm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14469249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D809600-F880-4C5A-B002-3AC2678E4B1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6358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595B475-B1CE-471B-954B-48C4C1C98F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C2C07E93-5BD0-494C-BC10-2B4BCC39A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705" y="266704"/>
            <a:ext cx="11314995" cy="819138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5919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ayou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739496-532D-4F6B-96B8-931DCE0E15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5D732A-735F-47CA-8942-8F44494AEC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1705" y="1304819"/>
            <a:ext cx="11314995" cy="463364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6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2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1E1D1312-445C-4F29-BD1C-D2D714917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705" y="266704"/>
            <a:ext cx="11314995" cy="819138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677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ayout Subhea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739496-532D-4F6B-96B8-931DCE0E15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B1E542D-E904-4D51-A5A2-5597DB1D3D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1912" y="1030314"/>
            <a:ext cx="11294580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893FD995-F0DB-48D4-8495-6FF271DC0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705" y="266704"/>
            <a:ext cx="11314995" cy="819138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66D6E2C-D232-4AE0-AD96-5A688E1D8E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1705" y="1680450"/>
            <a:ext cx="11314995" cy="463364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6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2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23195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44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2F93EA-11C9-459D-839D-D8DD259FAC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990836D-0162-4F1A-95E7-155514D9F1A4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81705" y="1673328"/>
            <a:ext cx="5422305" cy="427027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200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5pPr>
            <a:lvl6pPr>
              <a:spcAft>
                <a:spcPts val="600"/>
              </a:spcAft>
              <a:defRPr/>
            </a:lvl6pPr>
            <a:lvl7pPr>
              <a:spcAft>
                <a:spcPts val="600"/>
              </a:spcAft>
              <a:defRPr/>
            </a:lvl7pPr>
            <a:lvl8pPr>
              <a:spcAft>
                <a:spcPts val="600"/>
              </a:spcAft>
              <a:defRPr/>
            </a:lvl8pPr>
            <a:lvl9pPr>
              <a:spcAft>
                <a:spcPts val="600"/>
              </a:spcAft>
              <a:defRPr/>
            </a:lvl9pPr>
          </a:lstStyle>
          <a:p>
            <a:pPr lvl="0"/>
            <a:r>
              <a:rPr lang="en-US" dirty="0"/>
              <a:t>Object or text</a:t>
            </a:r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3DAF34FF-7918-4F3E-A8C7-E9B3F0048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705" y="266704"/>
            <a:ext cx="11314995" cy="819138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321CE150-2A0A-4579-ADE6-E608B7FDB40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1912" y="1030314"/>
            <a:ext cx="11294580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8C6CFFC-EE7D-49B5-9492-2C2303814539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264187" y="1673328"/>
            <a:ext cx="5422305" cy="427027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200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5pPr>
            <a:lvl6pPr>
              <a:spcAft>
                <a:spcPts val="600"/>
              </a:spcAft>
              <a:defRPr/>
            </a:lvl6pPr>
            <a:lvl7pPr>
              <a:spcAft>
                <a:spcPts val="600"/>
              </a:spcAft>
              <a:defRPr/>
            </a:lvl7pPr>
            <a:lvl8pPr>
              <a:spcAft>
                <a:spcPts val="600"/>
              </a:spcAft>
              <a:defRPr/>
            </a:lvl8pPr>
            <a:lvl9pPr>
              <a:spcAft>
                <a:spcPts val="600"/>
              </a:spcAft>
              <a:defRPr/>
            </a:lvl9pPr>
          </a:lstStyle>
          <a:p>
            <a:pPr lvl="0"/>
            <a:r>
              <a:rPr lang="en-US" dirty="0"/>
              <a:t>Object or text</a:t>
            </a:r>
          </a:p>
        </p:txBody>
      </p:sp>
    </p:spTree>
    <p:extLst>
      <p:ext uri="{BB962C8B-B14F-4D97-AF65-F5344CB8AC3E}">
        <p14:creationId xmlns:p14="http://schemas.microsoft.com/office/powerpoint/2010/main" val="40795349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Lef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BC0457-E12A-488F-B883-56E5B4C865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5CFA5A1A-009C-4AE5-B866-E0784CAB0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705" y="266704"/>
            <a:ext cx="11314994" cy="819138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85C211D-3151-427B-B575-4AF29A1248EA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81705" y="1293863"/>
            <a:ext cx="4462669" cy="464973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200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5pPr>
            <a:lvl6pPr>
              <a:spcAft>
                <a:spcPts val="600"/>
              </a:spcAft>
              <a:defRPr/>
            </a:lvl6pPr>
            <a:lvl7pPr>
              <a:spcAft>
                <a:spcPts val="600"/>
              </a:spcAft>
              <a:defRPr/>
            </a:lvl7pPr>
            <a:lvl8pPr>
              <a:spcAft>
                <a:spcPts val="600"/>
              </a:spcAft>
              <a:defRPr/>
            </a:lvl8pPr>
          </a:lstStyle>
          <a:p>
            <a:pPr lvl="0"/>
            <a:r>
              <a:rPr lang="en-US" dirty="0"/>
              <a:t>Object or text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0371517-E456-4095-8B65-2BB4B205A044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5272392" y="1293863"/>
            <a:ext cx="6424308" cy="464973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200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5pPr>
            <a:lvl6pPr>
              <a:spcAft>
                <a:spcPts val="600"/>
              </a:spcAft>
              <a:defRPr/>
            </a:lvl6pPr>
            <a:lvl7pPr>
              <a:spcAft>
                <a:spcPts val="600"/>
              </a:spcAft>
              <a:defRPr/>
            </a:lvl7pPr>
            <a:lvl8pPr>
              <a:spcAft>
                <a:spcPts val="600"/>
              </a:spcAft>
              <a:defRPr/>
            </a:lvl8pPr>
            <a:lvl9pPr>
              <a:spcAft>
                <a:spcPts val="600"/>
              </a:spcAft>
              <a:defRPr/>
            </a:lvl9pPr>
          </a:lstStyle>
          <a:p>
            <a:pPr lvl="0"/>
            <a:r>
              <a:rPr lang="en-US" dirty="0"/>
              <a:t>Object or text</a:t>
            </a:r>
          </a:p>
        </p:txBody>
      </p:sp>
    </p:spTree>
    <p:extLst>
      <p:ext uri="{BB962C8B-B14F-4D97-AF65-F5344CB8AC3E}">
        <p14:creationId xmlns:p14="http://schemas.microsoft.com/office/powerpoint/2010/main" val="20460548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BC0457-E12A-488F-B883-56E5B4C865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A4704A4-4A35-4D30-B118-332AA1701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705" y="266704"/>
            <a:ext cx="11314995" cy="819138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41C72A0-CBB6-4856-ABB3-EE8FCC86ECAF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381705" y="1293863"/>
            <a:ext cx="6424308" cy="464973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200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5pPr>
            <a:lvl6pPr>
              <a:spcAft>
                <a:spcPts val="600"/>
              </a:spcAft>
              <a:defRPr/>
            </a:lvl6pPr>
            <a:lvl7pPr>
              <a:spcAft>
                <a:spcPts val="600"/>
              </a:spcAft>
              <a:defRPr/>
            </a:lvl7pPr>
            <a:lvl8pPr>
              <a:spcAft>
                <a:spcPts val="600"/>
              </a:spcAft>
              <a:defRPr/>
            </a:lvl8pPr>
            <a:lvl9pPr>
              <a:spcAft>
                <a:spcPts val="600"/>
              </a:spcAft>
              <a:defRPr/>
            </a:lvl9pPr>
          </a:lstStyle>
          <a:p>
            <a:pPr lvl="0"/>
            <a:r>
              <a:rPr lang="en-US" dirty="0"/>
              <a:t>Object or text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128EC4E9-690A-40B3-B289-64714DF0DB88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7234031" y="1293863"/>
            <a:ext cx="4462669" cy="464973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200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5pPr>
            <a:lvl6pPr>
              <a:spcAft>
                <a:spcPts val="600"/>
              </a:spcAft>
              <a:defRPr/>
            </a:lvl6pPr>
            <a:lvl7pPr>
              <a:spcAft>
                <a:spcPts val="600"/>
              </a:spcAft>
              <a:defRPr/>
            </a:lvl7pPr>
            <a:lvl8pPr>
              <a:spcAft>
                <a:spcPts val="600"/>
              </a:spcAft>
              <a:defRPr/>
            </a:lvl8pPr>
          </a:lstStyle>
          <a:p>
            <a:pPr lvl="0"/>
            <a:r>
              <a:rPr lang="en-US" dirty="0"/>
              <a:t>Object or text</a:t>
            </a:r>
          </a:p>
        </p:txBody>
      </p:sp>
    </p:spTree>
    <p:extLst>
      <p:ext uri="{BB962C8B-B14F-4D97-AF65-F5344CB8AC3E}">
        <p14:creationId xmlns:p14="http://schemas.microsoft.com/office/powerpoint/2010/main" val="21015194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m To Tria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8DCFDF-8C1E-4D47-88D5-A8F8F4077D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632C9A22-1FE0-49B7-B8E3-61137D64905B}"/>
              </a:ext>
            </a:extLst>
          </p:cNvPr>
          <p:cNvSpPr/>
          <p:nvPr userDrawn="1"/>
        </p:nvSpPr>
        <p:spPr>
          <a:xfrm rot="5400000">
            <a:off x="4001115" y="3429861"/>
            <a:ext cx="4209401" cy="647700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D0971FE2-8B2C-4C68-9626-BAAB8F8F5C4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1911" y="1649008"/>
            <a:ext cx="5135586" cy="431299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7pPr>
              <a:defRPr/>
            </a:lvl7pPr>
          </a:lstStyle>
          <a:p>
            <a:pPr lvl="0"/>
            <a:r>
              <a:rPr lang="en-US" dirty="0"/>
              <a:t>Object or text</a:t>
            </a:r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EB4FB203-2747-4714-830B-D5689A731A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705" y="266704"/>
            <a:ext cx="11314995" cy="819138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>
              <a:defRPr/>
            </a:lvl1pPr>
          </a:lstStyle>
          <a:p>
            <a:r>
              <a:rPr lang="en-US" dirty="0"/>
              <a:t>From/to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077EBFC3-7AFD-46B5-9502-EF93C804F8A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1912" y="1030314"/>
            <a:ext cx="11314994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8" name="Content Placeholder 5">
            <a:extLst>
              <a:ext uri="{FF2B5EF4-FFF2-40B4-BE49-F238E27FC236}">
                <a16:creationId xmlns:a16="http://schemas.microsoft.com/office/drawing/2014/main" id="{90E923A8-EB51-485A-9B73-2E8ED058C40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560848" y="1649008"/>
            <a:ext cx="5135586" cy="429459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Object or text</a:t>
            </a:r>
          </a:p>
        </p:txBody>
      </p:sp>
    </p:spTree>
    <p:extLst>
      <p:ext uri="{BB962C8B-B14F-4D97-AF65-F5344CB8AC3E}">
        <p14:creationId xmlns:p14="http://schemas.microsoft.com/office/powerpoint/2010/main" val="199408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ig Ide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EFB04C-FFBD-481A-AA53-AA6494F3E0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4FEA93E5-83FA-48B5-A51B-33FD3F677C3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07190" y="1754991"/>
            <a:ext cx="5441547" cy="1723972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 lIns="274320" tIns="274320" rIns="274320" bIns="274320" anchor="ctr">
            <a:noAutofit/>
          </a:bodyPr>
          <a:lstStyle>
            <a:lvl1pPr marL="0" indent="0" algn="l">
              <a:buNone/>
              <a:defRPr sz="3600" baseline="0">
                <a:solidFill>
                  <a:schemeClr val="tx1"/>
                </a:solidFill>
                <a:latin typeface="Rockwell Nova Light" panose="02060303020205020403" pitchFamily="18" charset="0"/>
              </a:defRPr>
            </a:lvl1pPr>
          </a:lstStyle>
          <a:p>
            <a:pPr lvl="0"/>
            <a:r>
              <a:rPr lang="en-US" dirty="0"/>
              <a:t>Click to add big idea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541C574C-A1A7-4793-8E87-BCB64F79D2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705" y="266704"/>
            <a:ext cx="11294580" cy="819138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>
              <a:defRPr/>
            </a:lvl1pPr>
          </a:lstStyle>
          <a:p>
            <a:r>
              <a:rPr lang="en-US" dirty="0"/>
              <a:t>Big ideas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52DF1263-01E8-454B-B32B-823F4643D37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91912" y="1030314"/>
            <a:ext cx="11294580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CC4772A1-F902-401E-B475-582EF2F9476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256061" y="1754991"/>
            <a:ext cx="5441547" cy="1723972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 lIns="274320" tIns="274320" rIns="274320" bIns="274320" anchor="ctr">
            <a:noAutofit/>
          </a:bodyPr>
          <a:lstStyle>
            <a:lvl1pPr marL="0" indent="0" algn="l">
              <a:buNone/>
              <a:defRPr sz="3600" baseline="0">
                <a:solidFill>
                  <a:schemeClr val="tx1"/>
                </a:solidFill>
                <a:latin typeface="Rockwell Nova Light" panose="02060303020205020403" pitchFamily="18" charset="0"/>
              </a:defRPr>
            </a:lvl1pPr>
          </a:lstStyle>
          <a:p>
            <a:pPr lvl="0"/>
            <a:r>
              <a:rPr lang="en-US" dirty="0"/>
              <a:t>Click to add big idea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28A748C0-4D4A-4517-8936-D69384E289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5508" y="3617911"/>
            <a:ext cx="5453436" cy="2320552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Aft>
                <a:spcPts val="600"/>
              </a:spcAft>
              <a:defRPr sz="2200">
                <a:solidFill>
                  <a:schemeClr val="tx1"/>
                </a:solidFill>
              </a:defRPr>
            </a:lvl1pPr>
            <a:lvl2pPr>
              <a:spcAft>
                <a:spcPts val="600"/>
              </a:spcAft>
              <a:defRPr sz="2000">
                <a:solidFill>
                  <a:schemeClr val="tx1"/>
                </a:solidFill>
              </a:defRPr>
            </a:lvl2pPr>
            <a:lvl3pPr>
              <a:spcAft>
                <a:spcPts val="600"/>
              </a:spcAft>
              <a:defRPr sz="2000">
                <a:solidFill>
                  <a:schemeClr val="tx1"/>
                </a:solidFill>
              </a:defRPr>
            </a:lvl3pPr>
            <a:lvl4pPr>
              <a:spcAft>
                <a:spcPts val="600"/>
              </a:spcAft>
              <a:defRPr sz="1800">
                <a:solidFill>
                  <a:schemeClr val="tx1"/>
                </a:solidFill>
              </a:defRPr>
            </a:lvl4pPr>
            <a:lvl5pPr>
              <a:spcAft>
                <a:spcPts val="600"/>
              </a:spcAft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73A9ED2-B0A7-4603-A4C9-A1873D52AE43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244172" y="3617911"/>
            <a:ext cx="5453436" cy="2320552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Aft>
                <a:spcPts val="600"/>
              </a:spcAft>
              <a:defRPr sz="2200">
                <a:solidFill>
                  <a:schemeClr val="tx1"/>
                </a:solidFill>
              </a:defRPr>
            </a:lvl1pPr>
            <a:lvl2pPr>
              <a:spcAft>
                <a:spcPts val="600"/>
              </a:spcAft>
              <a:defRPr sz="2000">
                <a:solidFill>
                  <a:schemeClr val="tx1"/>
                </a:solidFill>
              </a:defRPr>
            </a:lvl2pPr>
            <a:lvl3pPr>
              <a:spcAft>
                <a:spcPts val="600"/>
              </a:spcAft>
              <a:defRPr sz="2000">
                <a:solidFill>
                  <a:schemeClr val="tx1"/>
                </a:solidFill>
              </a:defRPr>
            </a:lvl3pPr>
            <a:lvl4pPr>
              <a:spcAft>
                <a:spcPts val="600"/>
              </a:spcAft>
              <a:defRPr sz="1800">
                <a:solidFill>
                  <a:schemeClr val="tx1"/>
                </a:solidFill>
              </a:defRPr>
            </a:lvl4pPr>
            <a:lvl5pPr>
              <a:spcAft>
                <a:spcPts val="600"/>
              </a:spcAft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87766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ig Ide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549FA7-8357-41C4-B5C6-CC97DB0F27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D26158AE-F404-4F5C-875E-FE9D4CC64F1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226663" y="1724169"/>
            <a:ext cx="3471623" cy="1723972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 lIns="274320" tIns="274320" rIns="274320" bIns="274320" anchor="ctr">
            <a:noAutofit/>
          </a:bodyPr>
          <a:lstStyle>
            <a:lvl1pPr marL="0" indent="0" algn="l">
              <a:buNone/>
              <a:defRPr sz="3200" baseline="0">
                <a:solidFill>
                  <a:schemeClr val="tx1"/>
                </a:solidFill>
                <a:latin typeface="Rockwell Nova Light" panose="02060303020205020403" pitchFamily="18" charset="0"/>
              </a:defRPr>
            </a:lvl1pPr>
          </a:lstStyle>
          <a:p>
            <a:pPr lvl="0"/>
            <a:r>
              <a:rPr lang="en-US" dirty="0"/>
              <a:t>Click to add big idea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16A6AD0B-A665-497F-873D-A28A1E7233A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366927" y="1724169"/>
            <a:ext cx="3471623" cy="1723972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 lIns="274320" tIns="274320" rIns="274320" bIns="274320" anchor="ctr">
            <a:noAutofit/>
          </a:bodyPr>
          <a:lstStyle>
            <a:lvl1pPr marL="0" indent="0" algn="l">
              <a:buNone/>
              <a:defRPr sz="3200" baseline="0">
                <a:solidFill>
                  <a:schemeClr val="tx1"/>
                </a:solidFill>
                <a:latin typeface="Rockwell Nova Light" panose="02060303020205020403" pitchFamily="18" charset="0"/>
              </a:defRPr>
            </a:lvl1pPr>
          </a:lstStyle>
          <a:p>
            <a:pPr lvl="0"/>
            <a:r>
              <a:rPr lang="en-US" dirty="0"/>
              <a:t>Click to add big idea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1AE334B6-F7AB-452A-B517-6EB31223262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07190" y="1724169"/>
            <a:ext cx="3471623" cy="1723972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 lIns="274320" tIns="274320" rIns="274320" bIns="274320" anchor="ctr">
            <a:noAutofit/>
          </a:bodyPr>
          <a:lstStyle>
            <a:lvl1pPr marL="0" indent="0" algn="l">
              <a:buNone/>
              <a:defRPr sz="3200" baseline="0">
                <a:solidFill>
                  <a:schemeClr val="tx1"/>
                </a:solidFill>
                <a:latin typeface="Rockwell Nova Light" panose="02060303020205020403" pitchFamily="18" charset="0"/>
              </a:defRPr>
            </a:lvl1pPr>
          </a:lstStyle>
          <a:p>
            <a:pPr lvl="0"/>
            <a:r>
              <a:rPr lang="en-US" dirty="0"/>
              <a:t>Click to add big idea</a:t>
            </a:r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E899133D-E40E-4F44-B896-FBA3189620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705" y="266704"/>
            <a:ext cx="11314995" cy="819138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>
              <a:defRPr/>
            </a:lvl1pPr>
          </a:lstStyle>
          <a:p>
            <a:r>
              <a:rPr lang="en-US" dirty="0"/>
              <a:t>Big ideas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60977315-A0A6-4D67-B3D6-8984F9725C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1912" y="1030314"/>
            <a:ext cx="11294580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D9B5C8A-3998-473D-A65A-DCA995B1B08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5508" y="3617911"/>
            <a:ext cx="3471623" cy="2320552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Aft>
                <a:spcPts val="600"/>
              </a:spcAft>
              <a:defRPr sz="2200">
                <a:solidFill>
                  <a:schemeClr val="tx1"/>
                </a:solidFill>
              </a:defRPr>
            </a:lvl1pPr>
            <a:lvl2pPr>
              <a:spcAft>
                <a:spcPts val="600"/>
              </a:spcAft>
              <a:defRPr sz="2000">
                <a:solidFill>
                  <a:schemeClr val="tx1"/>
                </a:solidFill>
              </a:defRPr>
            </a:lvl2pPr>
            <a:lvl3pPr>
              <a:spcAft>
                <a:spcPts val="600"/>
              </a:spcAft>
              <a:defRPr sz="2000">
                <a:solidFill>
                  <a:schemeClr val="tx1"/>
                </a:solidFill>
              </a:defRPr>
            </a:lvl3pPr>
            <a:lvl4pPr>
              <a:spcAft>
                <a:spcPts val="600"/>
              </a:spcAft>
              <a:defRPr sz="1800">
                <a:solidFill>
                  <a:schemeClr val="tx1"/>
                </a:solidFill>
              </a:defRPr>
            </a:lvl4pPr>
            <a:lvl5pPr>
              <a:spcAft>
                <a:spcPts val="600"/>
              </a:spcAft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882021C0-B822-4E9E-B7B4-1AA0FEF7CFA8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366927" y="3617911"/>
            <a:ext cx="3471623" cy="2320552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Aft>
                <a:spcPts val="600"/>
              </a:spcAft>
              <a:defRPr sz="2200">
                <a:solidFill>
                  <a:schemeClr val="tx1"/>
                </a:solidFill>
              </a:defRPr>
            </a:lvl1pPr>
            <a:lvl2pPr>
              <a:spcAft>
                <a:spcPts val="600"/>
              </a:spcAft>
              <a:defRPr sz="2000">
                <a:solidFill>
                  <a:schemeClr val="tx1"/>
                </a:solidFill>
              </a:defRPr>
            </a:lvl2pPr>
            <a:lvl3pPr>
              <a:spcAft>
                <a:spcPts val="600"/>
              </a:spcAft>
              <a:defRPr sz="2000">
                <a:solidFill>
                  <a:schemeClr val="tx1"/>
                </a:solidFill>
              </a:defRPr>
            </a:lvl3pPr>
            <a:lvl4pPr>
              <a:spcAft>
                <a:spcPts val="600"/>
              </a:spcAft>
              <a:defRPr sz="1800">
                <a:solidFill>
                  <a:schemeClr val="tx1"/>
                </a:solidFill>
              </a:defRPr>
            </a:lvl4pPr>
            <a:lvl5pPr>
              <a:spcAft>
                <a:spcPts val="600"/>
              </a:spcAft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C016034A-9CFE-477D-B8CE-0A7222B23F2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8214869" y="3617911"/>
            <a:ext cx="3471623" cy="2320552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Aft>
                <a:spcPts val="600"/>
              </a:spcAft>
              <a:defRPr sz="2200">
                <a:solidFill>
                  <a:schemeClr val="tx1"/>
                </a:solidFill>
              </a:defRPr>
            </a:lvl1pPr>
            <a:lvl2pPr>
              <a:spcAft>
                <a:spcPts val="600"/>
              </a:spcAft>
              <a:defRPr sz="2000">
                <a:solidFill>
                  <a:schemeClr val="tx1"/>
                </a:solidFill>
              </a:defRPr>
            </a:lvl2pPr>
            <a:lvl3pPr>
              <a:spcAft>
                <a:spcPts val="600"/>
              </a:spcAft>
              <a:defRPr sz="2000">
                <a:solidFill>
                  <a:schemeClr val="tx1"/>
                </a:solidFill>
              </a:defRPr>
            </a:lvl3pPr>
            <a:lvl4pPr>
              <a:spcAft>
                <a:spcPts val="600"/>
              </a:spcAft>
              <a:defRPr sz="1800">
                <a:solidFill>
                  <a:schemeClr val="tx1"/>
                </a:solidFill>
              </a:defRPr>
            </a:lvl4pPr>
            <a:lvl5pPr>
              <a:spcAft>
                <a:spcPts val="600"/>
              </a:spcAft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683166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d Columns 2 Orange B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3BD57B-6289-45F7-AE61-188C909FA3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Content Placeholder 29">
            <a:extLst>
              <a:ext uri="{FF2B5EF4-FFF2-40B4-BE49-F238E27FC236}">
                <a16:creationId xmlns:a16="http://schemas.microsoft.com/office/drawing/2014/main" id="{DDD61B9D-7D9B-4B37-BB36-7FEF3B0B294E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92347" y="1777429"/>
            <a:ext cx="5474197" cy="18456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 dirty="0"/>
              <a:t>Object or text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CC1D2EC9-E6B6-4F75-BB81-E772B12DBD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2347" y="3802782"/>
            <a:ext cx="5474197" cy="383943"/>
          </a:xfrm>
          <a:prstGeom prst="rect">
            <a:avLst/>
          </a:prstGeom>
          <a:solidFill>
            <a:schemeClr val="bg2">
              <a:alpha val="85000"/>
            </a:schemeClr>
          </a:solidFill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Column title</a:t>
            </a:r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BBD5D8B8-7E52-454E-9721-55C44DF1D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705" y="266704"/>
            <a:ext cx="11294580" cy="819138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BAC0B76F-961E-4653-B43C-8F0E32EF9C4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1912" y="1030314"/>
            <a:ext cx="11294580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8" name="Content Placeholder 29">
            <a:extLst>
              <a:ext uri="{FF2B5EF4-FFF2-40B4-BE49-F238E27FC236}">
                <a16:creationId xmlns:a16="http://schemas.microsoft.com/office/drawing/2014/main" id="{6767C9EC-3ABF-448C-B9BB-B0BCC980C210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6222503" y="1777429"/>
            <a:ext cx="5474197" cy="18456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 dirty="0"/>
              <a:t>Object or text</a:t>
            </a:r>
          </a:p>
        </p:txBody>
      </p:sp>
      <p:sp>
        <p:nvSpPr>
          <p:cNvPr id="30" name="Text Placeholder 20">
            <a:extLst>
              <a:ext uri="{FF2B5EF4-FFF2-40B4-BE49-F238E27FC236}">
                <a16:creationId xmlns:a16="http://schemas.microsoft.com/office/drawing/2014/main" id="{8F0FB17B-AF08-483F-B663-CD43BEFB01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22503" y="3802782"/>
            <a:ext cx="5474197" cy="383943"/>
          </a:xfrm>
          <a:prstGeom prst="rect">
            <a:avLst/>
          </a:prstGeom>
          <a:solidFill>
            <a:schemeClr val="bg2">
              <a:alpha val="85000"/>
            </a:schemeClr>
          </a:solidFill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Column title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9F8E268-D28C-4E2A-A8C1-B3C0E55B208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1912" y="4278613"/>
            <a:ext cx="5474197" cy="1659850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Aft>
                <a:spcPts val="600"/>
              </a:spcAft>
              <a:defRPr sz="2200">
                <a:solidFill>
                  <a:schemeClr val="tx1"/>
                </a:solidFill>
              </a:defRPr>
            </a:lvl1pPr>
            <a:lvl2pPr>
              <a:spcAft>
                <a:spcPts val="600"/>
              </a:spcAft>
              <a:defRPr sz="2000">
                <a:solidFill>
                  <a:schemeClr val="tx1"/>
                </a:solidFill>
              </a:defRPr>
            </a:lvl2pPr>
            <a:lvl3pPr>
              <a:spcAft>
                <a:spcPts val="600"/>
              </a:spcAft>
              <a:defRPr sz="2000">
                <a:solidFill>
                  <a:schemeClr val="tx1"/>
                </a:solidFill>
              </a:defRPr>
            </a:lvl3pPr>
            <a:lvl4pPr>
              <a:spcAft>
                <a:spcPts val="600"/>
              </a:spcAft>
              <a:defRPr sz="1800">
                <a:solidFill>
                  <a:schemeClr val="tx1"/>
                </a:solidFill>
              </a:defRPr>
            </a:lvl4pPr>
            <a:lvl5pPr>
              <a:spcAft>
                <a:spcPts val="600"/>
              </a:spcAft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661B81B1-41FA-46EF-AC1B-DEFB7754333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22503" y="4278613"/>
            <a:ext cx="5474197" cy="1659850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Aft>
                <a:spcPts val="600"/>
              </a:spcAft>
              <a:defRPr sz="2200">
                <a:solidFill>
                  <a:schemeClr val="tx1"/>
                </a:solidFill>
              </a:defRPr>
            </a:lvl1pPr>
            <a:lvl2pPr>
              <a:spcAft>
                <a:spcPts val="600"/>
              </a:spcAft>
              <a:defRPr sz="2000">
                <a:solidFill>
                  <a:schemeClr val="tx1"/>
                </a:solidFill>
              </a:defRPr>
            </a:lvl2pPr>
            <a:lvl3pPr>
              <a:spcAft>
                <a:spcPts val="600"/>
              </a:spcAft>
              <a:defRPr sz="2000">
                <a:solidFill>
                  <a:schemeClr val="tx1"/>
                </a:solidFill>
              </a:defRPr>
            </a:lvl3pPr>
            <a:lvl4pPr>
              <a:spcAft>
                <a:spcPts val="600"/>
              </a:spcAft>
              <a:defRPr sz="1800">
                <a:solidFill>
                  <a:schemeClr val="tx1"/>
                </a:solidFill>
              </a:defRPr>
            </a:lvl4pPr>
            <a:lvl5pPr>
              <a:spcAft>
                <a:spcPts val="600"/>
              </a:spcAft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0815126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d Columns 3 Orange B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119770-7702-4D23-B801-ABA386160F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29">
            <a:extLst>
              <a:ext uri="{FF2B5EF4-FFF2-40B4-BE49-F238E27FC236}">
                <a16:creationId xmlns:a16="http://schemas.microsoft.com/office/drawing/2014/main" id="{90448E5A-4DA3-46D6-B509-0BA744DC0FCC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92863" y="1624133"/>
            <a:ext cx="3521591" cy="14683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dirty="0"/>
              <a:t>Object or text</a:t>
            </a:r>
          </a:p>
        </p:txBody>
      </p:sp>
      <p:sp>
        <p:nvSpPr>
          <p:cNvPr id="12" name="Text Placeholder 20">
            <a:extLst>
              <a:ext uri="{FF2B5EF4-FFF2-40B4-BE49-F238E27FC236}">
                <a16:creationId xmlns:a16="http://schemas.microsoft.com/office/drawing/2014/main" id="{C642C95D-BCAF-4071-A7E9-78F673D9A85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2863" y="3239654"/>
            <a:ext cx="3521591" cy="503762"/>
          </a:xfrm>
          <a:prstGeom prst="rect">
            <a:avLst/>
          </a:prstGeom>
          <a:solidFill>
            <a:schemeClr val="bg2">
              <a:alpha val="85000"/>
            </a:schemeClr>
          </a:solidFill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Column title</a:t>
            </a:r>
          </a:p>
        </p:txBody>
      </p:sp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292C1F88-6C2B-4962-91AD-B70A189F8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705" y="266704"/>
            <a:ext cx="11303895" cy="819138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91ED6504-DC38-4522-BFAF-512511C81A2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91912" y="1030314"/>
            <a:ext cx="11294580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8" name="Content Placeholder 29">
            <a:extLst>
              <a:ext uri="{FF2B5EF4-FFF2-40B4-BE49-F238E27FC236}">
                <a16:creationId xmlns:a16="http://schemas.microsoft.com/office/drawing/2014/main" id="{62A051C0-9B69-44A1-BA92-CCDBD8188B9B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8164009" y="1624133"/>
            <a:ext cx="3521591" cy="14683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dirty="0"/>
              <a:t>Object or text</a:t>
            </a:r>
          </a:p>
        </p:txBody>
      </p:sp>
      <p:sp>
        <p:nvSpPr>
          <p:cNvPr id="30" name="Text Placeholder 20">
            <a:extLst>
              <a:ext uri="{FF2B5EF4-FFF2-40B4-BE49-F238E27FC236}">
                <a16:creationId xmlns:a16="http://schemas.microsoft.com/office/drawing/2014/main" id="{8F4CD2D1-410B-4454-8B3D-E8BD65AB16A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164009" y="3239654"/>
            <a:ext cx="3521591" cy="503762"/>
          </a:xfrm>
          <a:prstGeom prst="rect">
            <a:avLst/>
          </a:prstGeom>
          <a:solidFill>
            <a:schemeClr val="bg2">
              <a:alpha val="85000"/>
            </a:schemeClr>
          </a:solidFill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Column title</a:t>
            </a:r>
          </a:p>
        </p:txBody>
      </p:sp>
      <p:sp>
        <p:nvSpPr>
          <p:cNvPr id="31" name="Content Placeholder 29">
            <a:extLst>
              <a:ext uri="{FF2B5EF4-FFF2-40B4-BE49-F238E27FC236}">
                <a16:creationId xmlns:a16="http://schemas.microsoft.com/office/drawing/2014/main" id="{3115A7C4-8DDE-4F29-B5FD-4A9EEEFF64DD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4276564" y="1624133"/>
            <a:ext cx="3521591" cy="14683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dirty="0"/>
              <a:t>Object or text</a:t>
            </a:r>
          </a:p>
        </p:txBody>
      </p:sp>
      <p:sp>
        <p:nvSpPr>
          <p:cNvPr id="33" name="Text Placeholder 20">
            <a:extLst>
              <a:ext uri="{FF2B5EF4-FFF2-40B4-BE49-F238E27FC236}">
                <a16:creationId xmlns:a16="http://schemas.microsoft.com/office/drawing/2014/main" id="{DF0D59F2-DCE4-4F08-B745-3A8955F7B3B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276564" y="3239654"/>
            <a:ext cx="3521591" cy="503762"/>
          </a:xfrm>
          <a:prstGeom prst="rect">
            <a:avLst/>
          </a:prstGeom>
          <a:solidFill>
            <a:schemeClr val="bg2">
              <a:alpha val="85000"/>
            </a:schemeClr>
          </a:solidFill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Column title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E8BE0CF6-12E3-4E6B-B2F2-1DB03AF366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1913" y="3890557"/>
            <a:ext cx="3519690" cy="2047906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Aft>
                <a:spcPts val="600"/>
              </a:spcAft>
              <a:defRPr sz="2200">
                <a:solidFill>
                  <a:schemeClr val="tx1"/>
                </a:solidFill>
              </a:defRPr>
            </a:lvl1pPr>
            <a:lvl2pPr>
              <a:spcAft>
                <a:spcPts val="600"/>
              </a:spcAft>
              <a:defRPr sz="2000">
                <a:solidFill>
                  <a:schemeClr val="tx1"/>
                </a:solidFill>
              </a:defRPr>
            </a:lvl2pPr>
            <a:lvl3pPr>
              <a:spcAft>
                <a:spcPts val="600"/>
              </a:spcAft>
              <a:defRPr sz="2000">
                <a:solidFill>
                  <a:schemeClr val="tx1"/>
                </a:solidFill>
              </a:defRPr>
            </a:lvl3pPr>
            <a:lvl4pPr>
              <a:spcAft>
                <a:spcPts val="600"/>
              </a:spcAft>
              <a:defRPr sz="1800">
                <a:solidFill>
                  <a:schemeClr val="tx1"/>
                </a:solidFill>
              </a:defRPr>
            </a:lvl4pPr>
            <a:lvl5pPr>
              <a:spcAft>
                <a:spcPts val="600"/>
              </a:spcAft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F2B483F7-A9D1-4DE9-837F-E8F38ECECF17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273807" y="3890557"/>
            <a:ext cx="3519690" cy="2047906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Aft>
                <a:spcPts val="600"/>
              </a:spcAft>
              <a:defRPr sz="2200">
                <a:solidFill>
                  <a:schemeClr val="tx1"/>
                </a:solidFill>
              </a:defRPr>
            </a:lvl1pPr>
            <a:lvl2pPr>
              <a:spcAft>
                <a:spcPts val="600"/>
              </a:spcAft>
              <a:defRPr sz="2000">
                <a:solidFill>
                  <a:schemeClr val="tx1"/>
                </a:solidFill>
              </a:defRPr>
            </a:lvl2pPr>
            <a:lvl3pPr>
              <a:spcAft>
                <a:spcPts val="600"/>
              </a:spcAft>
              <a:defRPr sz="2000">
                <a:solidFill>
                  <a:schemeClr val="tx1"/>
                </a:solidFill>
              </a:defRPr>
            </a:lvl3pPr>
            <a:lvl4pPr>
              <a:spcAft>
                <a:spcPts val="600"/>
              </a:spcAft>
              <a:defRPr sz="1800">
                <a:solidFill>
                  <a:schemeClr val="tx1"/>
                </a:solidFill>
              </a:defRPr>
            </a:lvl4pPr>
            <a:lvl5pPr>
              <a:spcAft>
                <a:spcPts val="600"/>
              </a:spcAft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56F4A30E-C634-4B59-8F5B-51A62239EBB3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8164959" y="3890557"/>
            <a:ext cx="3519690" cy="2047906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Aft>
                <a:spcPts val="600"/>
              </a:spcAft>
              <a:defRPr sz="2200">
                <a:solidFill>
                  <a:schemeClr val="tx1"/>
                </a:solidFill>
              </a:defRPr>
            </a:lvl1pPr>
            <a:lvl2pPr>
              <a:spcAft>
                <a:spcPts val="600"/>
              </a:spcAft>
              <a:defRPr sz="2000">
                <a:solidFill>
                  <a:schemeClr val="tx1"/>
                </a:solidFill>
              </a:defRPr>
            </a:lvl2pPr>
            <a:lvl3pPr>
              <a:spcAft>
                <a:spcPts val="600"/>
              </a:spcAft>
              <a:defRPr sz="2000">
                <a:solidFill>
                  <a:schemeClr val="tx1"/>
                </a:solidFill>
              </a:defRPr>
            </a:lvl3pPr>
            <a:lvl4pPr>
              <a:spcAft>
                <a:spcPts val="600"/>
              </a:spcAft>
              <a:defRPr sz="1800">
                <a:solidFill>
                  <a:schemeClr val="tx1"/>
                </a:solidFill>
              </a:defRPr>
            </a:lvl4pPr>
            <a:lvl5pPr>
              <a:spcAft>
                <a:spcPts val="600"/>
              </a:spcAft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298639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d Columns 4 Orange B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15679D-C5C5-49B4-AD29-983E9D8F9F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20">
            <a:extLst>
              <a:ext uri="{FF2B5EF4-FFF2-40B4-BE49-F238E27FC236}">
                <a16:creationId xmlns:a16="http://schemas.microsoft.com/office/drawing/2014/main" id="{8C3B3F6D-EFF1-4BEA-A9DD-BEB3B8440D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2348" y="3228941"/>
            <a:ext cx="2589415" cy="503762"/>
          </a:xfrm>
          <a:prstGeom prst="rect">
            <a:avLst/>
          </a:prstGeom>
          <a:solidFill>
            <a:schemeClr val="bg2">
              <a:alpha val="85000"/>
            </a:schemeClr>
          </a:solidFill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text styles</a:t>
            </a:r>
          </a:p>
        </p:txBody>
      </p:sp>
      <p:sp>
        <p:nvSpPr>
          <p:cNvPr id="7" name="Text Placeholder 20">
            <a:extLst>
              <a:ext uri="{FF2B5EF4-FFF2-40B4-BE49-F238E27FC236}">
                <a16:creationId xmlns:a16="http://schemas.microsoft.com/office/drawing/2014/main" id="{48A48AA1-C5D7-4706-8A28-3237D4F04C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85740" y="3228941"/>
            <a:ext cx="2585002" cy="503762"/>
          </a:xfrm>
          <a:prstGeom prst="rect">
            <a:avLst/>
          </a:prstGeom>
          <a:solidFill>
            <a:schemeClr val="bg2">
              <a:alpha val="85000"/>
            </a:schemeClr>
          </a:solidFill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text styles</a:t>
            </a:r>
          </a:p>
        </p:txBody>
      </p:sp>
      <p:sp>
        <p:nvSpPr>
          <p:cNvPr id="8" name="Text Placeholder 20">
            <a:extLst>
              <a:ext uri="{FF2B5EF4-FFF2-40B4-BE49-F238E27FC236}">
                <a16:creationId xmlns:a16="http://schemas.microsoft.com/office/drawing/2014/main" id="{C8184416-95BB-402F-A678-ACF3A3F167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74719" y="3228941"/>
            <a:ext cx="2590515" cy="503762"/>
          </a:xfrm>
          <a:prstGeom prst="rect">
            <a:avLst/>
          </a:prstGeom>
          <a:solidFill>
            <a:schemeClr val="bg2">
              <a:alpha val="85000"/>
            </a:schemeClr>
          </a:solidFill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text styles</a:t>
            </a:r>
          </a:p>
        </p:txBody>
      </p:sp>
      <p:sp>
        <p:nvSpPr>
          <p:cNvPr id="10" name="Content Placeholder 29">
            <a:extLst>
              <a:ext uri="{FF2B5EF4-FFF2-40B4-BE49-F238E27FC236}">
                <a16:creationId xmlns:a16="http://schemas.microsoft.com/office/drawing/2014/main" id="{6E26FC5B-E6BA-4018-9764-520E21BED68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92349" y="1643064"/>
            <a:ext cx="2589415" cy="14325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dirty="0"/>
              <a:t>Object or text</a:t>
            </a:r>
          </a:p>
        </p:txBody>
      </p:sp>
      <p:sp>
        <p:nvSpPr>
          <p:cNvPr id="11" name="Content Placeholder 29">
            <a:extLst>
              <a:ext uri="{FF2B5EF4-FFF2-40B4-BE49-F238E27FC236}">
                <a16:creationId xmlns:a16="http://schemas.microsoft.com/office/drawing/2014/main" id="{EDFCAE5D-531B-4BDC-8BE5-7DE6D18BB2C9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3295965" y="1643064"/>
            <a:ext cx="2590365" cy="14325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dirty="0"/>
              <a:t>Object or text</a:t>
            </a:r>
          </a:p>
        </p:txBody>
      </p:sp>
      <p:sp>
        <p:nvSpPr>
          <p:cNvPr id="12" name="Content Placeholder 29">
            <a:extLst>
              <a:ext uri="{FF2B5EF4-FFF2-40B4-BE49-F238E27FC236}">
                <a16:creationId xmlns:a16="http://schemas.microsoft.com/office/drawing/2014/main" id="{9B2DF734-429A-4939-8275-A6591A221C7D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6184611" y="1646698"/>
            <a:ext cx="2590365" cy="14325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dirty="0"/>
              <a:t>Object or text</a:t>
            </a:r>
          </a:p>
        </p:txBody>
      </p:sp>
      <p:sp>
        <p:nvSpPr>
          <p:cNvPr id="13" name="Content Placeholder 29">
            <a:extLst>
              <a:ext uri="{FF2B5EF4-FFF2-40B4-BE49-F238E27FC236}">
                <a16:creationId xmlns:a16="http://schemas.microsoft.com/office/drawing/2014/main" id="{47788FDE-BD0A-4649-8671-A01A9514786B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9081024" y="1643064"/>
            <a:ext cx="2587166" cy="14325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dirty="0"/>
              <a:t>Object or text</a:t>
            </a:r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EF56E637-F240-4951-A6CE-2BA706C8485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069212" y="3228941"/>
            <a:ext cx="2590515" cy="503762"/>
          </a:xfrm>
          <a:prstGeom prst="rect">
            <a:avLst/>
          </a:prstGeom>
          <a:solidFill>
            <a:schemeClr val="bg2">
              <a:alpha val="85000"/>
            </a:schemeClr>
          </a:solidFill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text styles</a:t>
            </a:r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DDA3D6E0-84FD-4895-BB5B-CEF0F9490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705" y="266704"/>
            <a:ext cx="11314995" cy="819138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6637944C-5C3F-459F-8C0A-BCFF60F0F9A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91912" y="1030314"/>
            <a:ext cx="11294580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40A35BE9-54C5-49CF-BC6F-092464488A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1913" y="3795763"/>
            <a:ext cx="2608124" cy="2142700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Aft>
                <a:spcPts val="600"/>
              </a:spcAft>
              <a:defRPr sz="2200">
                <a:solidFill>
                  <a:schemeClr val="tx1"/>
                </a:solidFill>
              </a:defRPr>
            </a:lvl1pPr>
            <a:lvl2pPr>
              <a:spcAft>
                <a:spcPts val="600"/>
              </a:spcAft>
              <a:defRPr sz="2000">
                <a:solidFill>
                  <a:schemeClr val="tx1"/>
                </a:solidFill>
              </a:defRPr>
            </a:lvl2pPr>
            <a:lvl3pPr>
              <a:spcAft>
                <a:spcPts val="600"/>
              </a:spcAft>
              <a:defRPr sz="2000">
                <a:solidFill>
                  <a:schemeClr val="tx1"/>
                </a:solidFill>
              </a:defRPr>
            </a:lvl3pPr>
            <a:lvl4pPr>
              <a:spcAft>
                <a:spcPts val="600"/>
              </a:spcAft>
              <a:defRPr sz="1800">
                <a:solidFill>
                  <a:schemeClr val="tx1"/>
                </a:solidFill>
              </a:defRPr>
            </a:lvl4pPr>
            <a:lvl5pPr>
              <a:spcAft>
                <a:spcPts val="600"/>
              </a:spcAft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8914EC0F-8321-4D0F-8690-F755988B7008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3262618" y="3795763"/>
            <a:ext cx="2608124" cy="2142700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Aft>
                <a:spcPts val="600"/>
              </a:spcAft>
              <a:defRPr sz="2200">
                <a:solidFill>
                  <a:schemeClr val="tx1"/>
                </a:solidFill>
              </a:defRPr>
            </a:lvl1pPr>
            <a:lvl2pPr>
              <a:spcAft>
                <a:spcPts val="600"/>
              </a:spcAft>
              <a:defRPr sz="2000">
                <a:solidFill>
                  <a:schemeClr val="tx1"/>
                </a:solidFill>
              </a:defRPr>
            </a:lvl2pPr>
            <a:lvl3pPr>
              <a:spcAft>
                <a:spcPts val="600"/>
              </a:spcAft>
              <a:defRPr sz="2000">
                <a:solidFill>
                  <a:schemeClr val="tx1"/>
                </a:solidFill>
              </a:defRPr>
            </a:lvl3pPr>
            <a:lvl4pPr>
              <a:spcAft>
                <a:spcPts val="600"/>
              </a:spcAft>
              <a:defRPr sz="1800">
                <a:solidFill>
                  <a:schemeClr val="tx1"/>
                </a:solidFill>
              </a:defRPr>
            </a:lvl4pPr>
            <a:lvl5pPr>
              <a:spcAft>
                <a:spcPts val="600"/>
              </a:spcAft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882496C-018B-4634-BCBE-8DD50503575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157110" y="3795763"/>
            <a:ext cx="2608124" cy="2142700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Aft>
                <a:spcPts val="600"/>
              </a:spcAft>
              <a:defRPr sz="2200">
                <a:solidFill>
                  <a:schemeClr val="tx1"/>
                </a:solidFill>
              </a:defRPr>
            </a:lvl1pPr>
            <a:lvl2pPr>
              <a:spcAft>
                <a:spcPts val="600"/>
              </a:spcAft>
              <a:defRPr sz="2000">
                <a:solidFill>
                  <a:schemeClr val="tx1"/>
                </a:solidFill>
              </a:defRPr>
            </a:lvl2pPr>
            <a:lvl3pPr>
              <a:spcAft>
                <a:spcPts val="600"/>
              </a:spcAft>
              <a:defRPr sz="2000">
                <a:solidFill>
                  <a:schemeClr val="tx1"/>
                </a:solidFill>
              </a:defRPr>
            </a:lvl3pPr>
            <a:lvl4pPr>
              <a:spcAft>
                <a:spcPts val="600"/>
              </a:spcAft>
              <a:defRPr sz="1800">
                <a:solidFill>
                  <a:schemeClr val="tx1"/>
                </a:solidFill>
              </a:defRPr>
            </a:lvl4pPr>
            <a:lvl5pPr>
              <a:spcAft>
                <a:spcPts val="600"/>
              </a:spcAft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A7CE0535-FC8C-426F-93A6-1A136A8D6E2A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9078368" y="3795763"/>
            <a:ext cx="2608124" cy="2142700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Aft>
                <a:spcPts val="600"/>
              </a:spcAft>
              <a:defRPr sz="2200">
                <a:solidFill>
                  <a:schemeClr val="tx1"/>
                </a:solidFill>
              </a:defRPr>
            </a:lvl1pPr>
            <a:lvl2pPr>
              <a:spcAft>
                <a:spcPts val="600"/>
              </a:spcAft>
              <a:defRPr sz="2000">
                <a:solidFill>
                  <a:schemeClr val="tx1"/>
                </a:solidFill>
              </a:defRPr>
            </a:lvl2pPr>
            <a:lvl3pPr>
              <a:spcAft>
                <a:spcPts val="600"/>
              </a:spcAft>
              <a:defRPr sz="2000">
                <a:solidFill>
                  <a:schemeClr val="tx1"/>
                </a:solidFill>
              </a:defRPr>
            </a:lvl3pPr>
            <a:lvl4pPr>
              <a:spcAft>
                <a:spcPts val="600"/>
              </a:spcAft>
              <a:defRPr sz="1800">
                <a:solidFill>
                  <a:schemeClr val="tx1"/>
                </a:solidFill>
              </a:defRPr>
            </a:lvl4pPr>
            <a:lvl5pPr>
              <a:spcAft>
                <a:spcPts val="600"/>
              </a:spcAft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601717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s Object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BC0457-E12A-488F-B883-56E5B4C865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720DA95-0621-49CB-9C0C-B3C5032DB22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999" y="4568235"/>
            <a:ext cx="3451261" cy="137536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DB856A3F-194D-448E-9B9D-524E9126B7F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81705" y="1234713"/>
            <a:ext cx="3450543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lang="en-US" sz="2000" b="1" kern="1200" cap="all" baseline="0" dirty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DADBF804-8B38-4D2F-A4FF-4A4551DB9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705" y="266704"/>
            <a:ext cx="11314995" cy="819138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DE176047-B58E-41A1-A4E2-000FF71DA98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245439" y="4568235"/>
            <a:ext cx="3451261" cy="137536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F30B2E23-C001-4C2B-BAA7-CD63485E652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246145" y="1234713"/>
            <a:ext cx="3450543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lang="en-US" sz="2000" b="1" kern="1200" cap="all" baseline="0" dirty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E6747E3F-21DE-4A06-8E85-D17AF10304C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313925" y="1234713"/>
            <a:ext cx="3450543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lang="en-US" sz="2000" b="1" kern="1200" cap="all" baseline="0" dirty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EE74DCC6-53FB-429C-ABF8-35D2F3CADA5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313206" y="4568235"/>
            <a:ext cx="3451261" cy="137536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06AC058-0517-45BA-87A2-187BAE22A718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81706" y="1747510"/>
            <a:ext cx="3449824" cy="2668826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200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5pPr>
            <a:lvl6pPr>
              <a:spcAft>
                <a:spcPts val="600"/>
              </a:spcAft>
              <a:defRPr/>
            </a:lvl6pPr>
            <a:lvl7pPr>
              <a:spcAft>
                <a:spcPts val="600"/>
              </a:spcAft>
              <a:defRPr/>
            </a:lvl7pPr>
            <a:lvl8pPr>
              <a:spcAft>
                <a:spcPts val="600"/>
              </a:spcAft>
              <a:defRPr/>
            </a:lvl8pPr>
          </a:lstStyle>
          <a:p>
            <a:pPr lvl="0"/>
            <a:r>
              <a:rPr lang="en-US" dirty="0"/>
              <a:t>Object or text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D748C6F-A3C2-4F46-A871-96C2B4FEF26B}"/>
              </a:ext>
            </a:extLst>
          </p:cNvPr>
          <p:cNvSpPr>
            <a:spLocks noGrp="1"/>
          </p:cNvSpPr>
          <p:nvPr>
            <p:ph sz="half" idx="36" hasCustomPrompt="1"/>
          </p:nvPr>
        </p:nvSpPr>
        <p:spPr>
          <a:xfrm>
            <a:off x="4313206" y="1747510"/>
            <a:ext cx="3449824" cy="2668826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200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5pPr>
            <a:lvl6pPr>
              <a:spcAft>
                <a:spcPts val="600"/>
              </a:spcAft>
              <a:defRPr/>
            </a:lvl6pPr>
            <a:lvl7pPr>
              <a:spcAft>
                <a:spcPts val="600"/>
              </a:spcAft>
              <a:defRPr/>
            </a:lvl7pPr>
            <a:lvl8pPr>
              <a:spcAft>
                <a:spcPts val="600"/>
              </a:spcAft>
              <a:defRPr/>
            </a:lvl8pPr>
          </a:lstStyle>
          <a:p>
            <a:pPr lvl="0"/>
            <a:r>
              <a:rPr lang="en-US" dirty="0"/>
              <a:t>Object or text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1A43B7D-356D-48E2-BD66-EB67FB4EB7B3}"/>
              </a:ext>
            </a:extLst>
          </p:cNvPr>
          <p:cNvSpPr>
            <a:spLocks noGrp="1"/>
          </p:cNvSpPr>
          <p:nvPr>
            <p:ph sz="half" idx="37" hasCustomPrompt="1"/>
          </p:nvPr>
        </p:nvSpPr>
        <p:spPr>
          <a:xfrm>
            <a:off x="8246864" y="1747510"/>
            <a:ext cx="3449824" cy="2668826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200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5pPr>
            <a:lvl6pPr>
              <a:spcAft>
                <a:spcPts val="600"/>
              </a:spcAft>
              <a:defRPr/>
            </a:lvl6pPr>
            <a:lvl7pPr>
              <a:spcAft>
                <a:spcPts val="600"/>
              </a:spcAft>
              <a:defRPr/>
            </a:lvl7pPr>
            <a:lvl8pPr>
              <a:spcAft>
                <a:spcPts val="600"/>
              </a:spcAft>
              <a:defRPr/>
            </a:lvl8pPr>
          </a:lstStyle>
          <a:p>
            <a:pPr lvl="0"/>
            <a:r>
              <a:rPr lang="en-US" dirty="0"/>
              <a:t>Object or text</a:t>
            </a:r>
          </a:p>
        </p:txBody>
      </p:sp>
    </p:spTree>
    <p:extLst>
      <p:ext uri="{BB962C8B-B14F-4D97-AF65-F5344CB8AC3E}">
        <p14:creationId xmlns:p14="http://schemas.microsoft.com/office/powerpoint/2010/main" val="286497498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s Object Text F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BC0457-E12A-488F-B883-56E5B4C865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720DA95-0621-49CB-9C0C-B3C5032DB22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0" y="4171308"/>
            <a:ext cx="2544890" cy="18073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D3D93A17-CA24-4245-B137-11FF7C78A5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303072" y="4171308"/>
            <a:ext cx="2544890" cy="18073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F0CBCD99-0292-438D-8DC6-447BFD14553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25144" y="4171308"/>
            <a:ext cx="2544890" cy="18073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979A5D81-51CA-493C-8C3E-FD60619DE80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47215" y="4171308"/>
            <a:ext cx="2544890" cy="18073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8BA2482C-C029-4D3E-BA96-19A0DC735D0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72243" y="1287755"/>
            <a:ext cx="2553648" cy="37377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lang="en-US" sz="1600" b="1" kern="1200" cap="all" baseline="0" dirty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81FCAA22-651F-4707-B53F-56299C693E0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295774" y="1287755"/>
            <a:ext cx="2553648" cy="37377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lang="en-US" sz="1600" b="1" kern="1200" cap="all" baseline="0" dirty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A053C17E-F4D0-4D95-BFC9-AE8261D6604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19305" y="1287755"/>
            <a:ext cx="2553648" cy="37377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lang="en-US" sz="1600" b="1" kern="1200" cap="all" baseline="0" dirty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E46FC7CA-4CBC-4E73-ADE6-C8E6EC1E578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142836" y="1287755"/>
            <a:ext cx="2553648" cy="37377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lang="en-US" sz="1600" b="1" kern="1200" cap="all" baseline="0" dirty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2C16D9F9-DF0B-447B-9A83-AF4B1570C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705" y="266704"/>
            <a:ext cx="11314995" cy="819138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60CD383D-EFBF-49B0-8043-DBC33C7E4FA9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81706" y="1747510"/>
            <a:ext cx="2544184" cy="2248307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200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200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5pPr>
            <a:lvl6pPr>
              <a:spcAft>
                <a:spcPts val="600"/>
              </a:spcAft>
              <a:defRPr/>
            </a:lvl6pPr>
            <a:lvl7pPr>
              <a:spcAft>
                <a:spcPts val="600"/>
              </a:spcAft>
              <a:defRPr/>
            </a:lvl7pPr>
            <a:lvl8pPr>
              <a:spcAft>
                <a:spcPts val="600"/>
              </a:spcAft>
              <a:defRPr/>
            </a:lvl8pPr>
          </a:lstStyle>
          <a:p>
            <a:pPr lvl="0"/>
            <a:r>
              <a:rPr lang="en-US" dirty="0"/>
              <a:t>Object or text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1CF8DD7-4349-440B-9FFB-16732336F91A}"/>
              </a:ext>
            </a:extLst>
          </p:cNvPr>
          <p:cNvSpPr>
            <a:spLocks noGrp="1"/>
          </p:cNvSpPr>
          <p:nvPr>
            <p:ph sz="half" idx="30" hasCustomPrompt="1"/>
          </p:nvPr>
        </p:nvSpPr>
        <p:spPr>
          <a:xfrm>
            <a:off x="3310664" y="1747510"/>
            <a:ext cx="2544184" cy="2248307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200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200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5pPr>
            <a:lvl6pPr>
              <a:spcAft>
                <a:spcPts val="600"/>
              </a:spcAft>
              <a:defRPr/>
            </a:lvl6pPr>
            <a:lvl7pPr>
              <a:spcAft>
                <a:spcPts val="600"/>
              </a:spcAft>
              <a:defRPr/>
            </a:lvl7pPr>
            <a:lvl8pPr>
              <a:spcAft>
                <a:spcPts val="600"/>
              </a:spcAft>
              <a:defRPr/>
            </a:lvl8pPr>
          </a:lstStyle>
          <a:p>
            <a:pPr lvl="0"/>
            <a:r>
              <a:rPr lang="en-US" dirty="0"/>
              <a:t>Object or text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8D92D03-DD4F-4909-8171-678C6AB1C55E}"/>
              </a:ext>
            </a:extLst>
          </p:cNvPr>
          <p:cNvSpPr>
            <a:spLocks noGrp="1"/>
          </p:cNvSpPr>
          <p:nvPr>
            <p:ph sz="half" idx="31" hasCustomPrompt="1"/>
          </p:nvPr>
        </p:nvSpPr>
        <p:spPr>
          <a:xfrm>
            <a:off x="6239622" y="1747510"/>
            <a:ext cx="2544184" cy="2248307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200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200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5pPr>
            <a:lvl6pPr>
              <a:spcAft>
                <a:spcPts val="600"/>
              </a:spcAft>
              <a:defRPr/>
            </a:lvl6pPr>
            <a:lvl7pPr>
              <a:spcAft>
                <a:spcPts val="600"/>
              </a:spcAft>
              <a:defRPr/>
            </a:lvl7pPr>
            <a:lvl8pPr>
              <a:spcAft>
                <a:spcPts val="600"/>
              </a:spcAft>
              <a:defRPr/>
            </a:lvl8pPr>
          </a:lstStyle>
          <a:p>
            <a:pPr lvl="0"/>
            <a:r>
              <a:rPr lang="en-US" dirty="0"/>
              <a:t>Object or text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9FA149E9-5F06-48AF-B5DA-DEB4DB77F1CF}"/>
              </a:ext>
            </a:extLst>
          </p:cNvPr>
          <p:cNvSpPr>
            <a:spLocks noGrp="1"/>
          </p:cNvSpPr>
          <p:nvPr>
            <p:ph sz="half" idx="32" hasCustomPrompt="1"/>
          </p:nvPr>
        </p:nvSpPr>
        <p:spPr>
          <a:xfrm>
            <a:off x="9147921" y="1747510"/>
            <a:ext cx="2544184" cy="2248307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200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200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5pPr>
            <a:lvl6pPr>
              <a:spcAft>
                <a:spcPts val="600"/>
              </a:spcAft>
              <a:defRPr/>
            </a:lvl6pPr>
            <a:lvl7pPr>
              <a:spcAft>
                <a:spcPts val="600"/>
              </a:spcAft>
              <a:defRPr/>
            </a:lvl7pPr>
            <a:lvl8pPr>
              <a:spcAft>
                <a:spcPts val="600"/>
              </a:spcAft>
              <a:defRPr/>
            </a:lvl8pPr>
          </a:lstStyle>
          <a:p>
            <a:pPr lvl="0"/>
            <a:r>
              <a:rPr lang="en-US" dirty="0"/>
              <a:t>Object or text</a:t>
            </a:r>
          </a:p>
        </p:txBody>
      </p:sp>
    </p:spTree>
    <p:extLst>
      <p:ext uri="{BB962C8B-B14F-4D97-AF65-F5344CB8AC3E}">
        <p14:creationId xmlns:p14="http://schemas.microsoft.com/office/powerpoint/2010/main" val="389437755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tems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8DCFDF-8C1E-4D47-88D5-A8F8F4077D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742231" y="6468930"/>
            <a:ext cx="304055" cy="173106"/>
          </a:xfrm>
        </p:spPr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96EDB0A-6615-4DDD-AF9F-E46BE9CD2E98}"/>
              </a:ext>
            </a:extLst>
          </p:cNvPr>
          <p:cNvSpPr/>
          <p:nvPr userDrawn="1"/>
        </p:nvSpPr>
        <p:spPr>
          <a:xfrm>
            <a:off x="4568453" y="1673305"/>
            <a:ext cx="614149" cy="6141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515E1492-5041-4439-A396-E15F85531C73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382913" y="1401409"/>
            <a:ext cx="3533411" cy="1242850"/>
          </a:xfrm>
          <a:prstGeom prst="rect">
            <a:avLst/>
          </a:prstGeom>
          <a:solidFill>
            <a:schemeClr val="tx2"/>
          </a:solidFill>
        </p:spPr>
        <p:txBody>
          <a:bodyPr vert="horz" lIns="0" tIns="45720" rIns="0" bIns="45720" rtlCol="0" anchor="b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Calibri" panose="020F0502020204030204" pitchFamily="34" charset="0"/>
              <a:buChar char="◦"/>
              <a:defRPr sz="14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defRPr/>
            </a:pPr>
            <a:endParaRPr lang="en-US" sz="3200" b="1" dirty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378D5041-8CF7-45D1-86AF-994596A1982B}"/>
              </a:ext>
            </a:extLst>
          </p:cNvPr>
          <p:cNvSpPr/>
          <p:nvPr userDrawn="1"/>
        </p:nvSpPr>
        <p:spPr>
          <a:xfrm>
            <a:off x="581574" y="1692355"/>
            <a:ext cx="614149" cy="6141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6CC4DCC0-A8EE-449B-8E1F-342EDA6A1BF6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8173246" y="1401409"/>
            <a:ext cx="3532871" cy="124285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vert="horz" lIns="0" tIns="45720" rIns="0" bIns="45720" rtlCol="0" anchor="b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Calibri" panose="020F0502020204030204" pitchFamily="34" charset="0"/>
              <a:buChar char="◦"/>
              <a:defRPr sz="14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defRPr/>
            </a:pPr>
            <a:endParaRPr lang="en-US" sz="3200" b="1" dirty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2315BD13-7096-46A9-9BE8-292C65F46A33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4281633" y="1401409"/>
            <a:ext cx="3526303" cy="1242850"/>
          </a:xfrm>
          <a:prstGeom prst="rect">
            <a:avLst/>
          </a:prstGeom>
          <a:solidFill>
            <a:schemeClr val="bg2"/>
          </a:solidFill>
        </p:spPr>
        <p:txBody>
          <a:bodyPr vert="horz" lIns="0" tIns="45720" rIns="0" bIns="45720" rtlCol="0" anchor="b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Calibri" panose="020F0502020204030204" pitchFamily="34" charset="0"/>
              <a:buChar char="◦"/>
              <a:defRPr sz="14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defRPr/>
            </a:pPr>
            <a:endParaRPr lang="en-US" sz="3200" b="1" dirty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33" name="Title 4">
            <a:extLst>
              <a:ext uri="{FF2B5EF4-FFF2-40B4-BE49-F238E27FC236}">
                <a16:creationId xmlns:a16="http://schemas.microsoft.com/office/drawing/2014/main" id="{3AD9EC8C-88DD-4D38-99F2-A83771489755}"/>
              </a:ext>
            </a:extLst>
          </p:cNvPr>
          <p:cNvSpPr txBox="1">
            <a:spLocks/>
          </p:cNvSpPr>
          <p:nvPr userDrawn="1"/>
        </p:nvSpPr>
        <p:spPr>
          <a:xfrm>
            <a:off x="589205" y="1715630"/>
            <a:ext cx="613717" cy="6224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377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B81F307D-72A2-4606-B28F-8047DF959FD2}"/>
              </a:ext>
            </a:extLst>
          </p:cNvPr>
          <p:cNvSpPr/>
          <p:nvPr userDrawn="1"/>
        </p:nvSpPr>
        <p:spPr>
          <a:xfrm>
            <a:off x="4487061" y="1692355"/>
            <a:ext cx="614149" cy="6141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6DC27005-4E60-4550-8220-CFC76555390F}"/>
              </a:ext>
            </a:extLst>
          </p:cNvPr>
          <p:cNvSpPr/>
          <p:nvPr userDrawn="1"/>
        </p:nvSpPr>
        <p:spPr>
          <a:xfrm>
            <a:off x="8370949" y="1692355"/>
            <a:ext cx="614149" cy="6141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Title 4">
            <a:extLst>
              <a:ext uri="{FF2B5EF4-FFF2-40B4-BE49-F238E27FC236}">
                <a16:creationId xmlns:a16="http://schemas.microsoft.com/office/drawing/2014/main" id="{655C1362-8E53-4871-A89B-C681523BD3E4}"/>
              </a:ext>
            </a:extLst>
          </p:cNvPr>
          <p:cNvSpPr txBox="1">
            <a:spLocks/>
          </p:cNvSpPr>
          <p:nvPr userDrawn="1"/>
        </p:nvSpPr>
        <p:spPr>
          <a:xfrm>
            <a:off x="4487492" y="1715630"/>
            <a:ext cx="613717" cy="6224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377"/>
            <a:r>
              <a:rPr lang="en-US" sz="3600" b="1" dirty="0">
                <a:solidFill>
                  <a:schemeClr val="bg2"/>
                </a:solidFill>
                <a:latin typeface="Century Gothic" panose="020B0502020202020204" pitchFamily="34" charset="0"/>
              </a:rPr>
              <a:t>2</a:t>
            </a:r>
          </a:p>
        </p:txBody>
      </p:sp>
      <p:sp>
        <p:nvSpPr>
          <p:cNvPr id="37" name="Title 4">
            <a:extLst>
              <a:ext uri="{FF2B5EF4-FFF2-40B4-BE49-F238E27FC236}">
                <a16:creationId xmlns:a16="http://schemas.microsoft.com/office/drawing/2014/main" id="{93686C69-2085-4574-A2DF-02E51D375697}"/>
              </a:ext>
            </a:extLst>
          </p:cNvPr>
          <p:cNvSpPr txBox="1">
            <a:spLocks/>
          </p:cNvSpPr>
          <p:nvPr userDrawn="1"/>
        </p:nvSpPr>
        <p:spPr>
          <a:xfrm>
            <a:off x="8375022" y="1715630"/>
            <a:ext cx="613717" cy="6224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377"/>
            <a:r>
              <a:rPr lang="en-US" sz="36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0704C9EE-8D0E-4FFF-973A-F48BD082D8F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14124" y="1637865"/>
            <a:ext cx="2216150" cy="76993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38">
            <a:extLst>
              <a:ext uri="{FF2B5EF4-FFF2-40B4-BE49-F238E27FC236}">
                <a16:creationId xmlns:a16="http://schemas.microsoft.com/office/drawing/2014/main" id="{8125A62E-7BCC-453F-8C35-DB6203BAC7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74951" y="1637865"/>
            <a:ext cx="2216150" cy="76993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38">
            <a:extLst>
              <a:ext uri="{FF2B5EF4-FFF2-40B4-BE49-F238E27FC236}">
                <a16:creationId xmlns:a16="http://schemas.microsoft.com/office/drawing/2014/main" id="{D6E33EE4-296C-4A8C-8D44-787D848F10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97306" y="1637865"/>
            <a:ext cx="2216150" cy="76993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043C5BD5-F3A4-4C82-8FBC-65E8765D1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705" y="266704"/>
            <a:ext cx="10939241" cy="819138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8770A24B-DD13-42F7-9C5E-050F0FB4CCF6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81000" y="2804977"/>
            <a:ext cx="3532872" cy="3164308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2200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2200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20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2000"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800"/>
            </a:lvl5pPr>
            <a:lvl6pPr>
              <a:spcAft>
                <a:spcPts val="600"/>
              </a:spcAft>
              <a:buClr>
                <a:schemeClr val="tx2"/>
              </a:buClr>
              <a:defRPr/>
            </a:lvl6pPr>
            <a:lvl7pPr>
              <a:spcAft>
                <a:spcPts val="600"/>
              </a:spcAft>
              <a:buClr>
                <a:schemeClr val="tx2"/>
              </a:buClr>
              <a:defRPr/>
            </a:lvl7pPr>
            <a:lvl8pPr>
              <a:spcAft>
                <a:spcPts val="600"/>
              </a:spcAft>
              <a:buClr>
                <a:schemeClr val="tx2"/>
              </a:buClr>
              <a:defRPr/>
            </a:lvl8pPr>
          </a:lstStyle>
          <a:p>
            <a:pPr lvl="0"/>
            <a:r>
              <a:rPr lang="en-US" dirty="0"/>
              <a:t>Object or text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EB7CE493-046C-403D-BDD9-7CC41E8687E1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4275064" y="2804977"/>
            <a:ext cx="3532872" cy="3164308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defRPr sz="2200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defRPr sz="2200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defRPr sz="20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defRPr sz="2000"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defRPr sz="1800"/>
            </a:lvl5pPr>
            <a:lvl6pPr>
              <a:spcAft>
                <a:spcPts val="600"/>
              </a:spcAft>
              <a:buClr>
                <a:schemeClr val="bg2"/>
              </a:buClr>
              <a:defRPr/>
            </a:lvl6pPr>
            <a:lvl7pPr>
              <a:spcAft>
                <a:spcPts val="600"/>
              </a:spcAft>
              <a:buClr>
                <a:schemeClr val="bg2"/>
              </a:buClr>
              <a:defRPr/>
            </a:lvl7pPr>
            <a:lvl8pPr>
              <a:spcAft>
                <a:spcPts val="600"/>
              </a:spcAft>
              <a:buClr>
                <a:schemeClr val="bg2"/>
              </a:buClr>
              <a:defRPr/>
            </a:lvl8pPr>
          </a:lstStyle>
          <a:p>
            <a:pPr lvl="0"/>
            <a:r>
              <a:rPr lang="en-US" dirty="0"/>
              <a:t>Object or text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E3A9468D-D480-49DB-B2BB-F6D3551BFA5B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8169128" y="2804977"/>
            <a:ext cx="3532872" cy="3164308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defRPr sz="2200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defRPr sz="2200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defRPr sz="20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defRPr sz="2000"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defRPr sz="1800"/>
            </a:lvl5pPr>
            <a:lvl6pPr>
              <a:spcAft>
                <a:spcPts val="600"/>
              </a:spcAft>
              <a:buClr>
                <a:schemeClr val="accent5"/>
              </a:buClr>
              <a:defRPr/>
            </a:lvl6pPr>
            <a:lvl7pPr>
              <a:spcAft>
                <a:spcPts val="600"/>
              </a:spcAft>
              <a:buClr>
                <a:schemeClr val="accent5"/>
              </a:buClr>
              <a:defRPr/>
            </a:lvl7pPr>
            <a:lvl8pPr>
              <a:spcAft>
                <a:spcPts val="600"/>
              </a:spcAft>
              <a:buClr>
                <a:schemeClr val="accent5"/>
              </a:buClr>
              <a:defRPr/>
            </a:lvl8pPr>
          </a:lstStyle>
          <a:p>
            <a:pPr lvl="0"/>
            <a:r>
              <a:rPr lang="en-US" dirty="0"/>
              <a:t>Object or text</a:t>
            </a:r>
          </a:p>
        </p:txBody>
      </p:sp>
    </p:spTree>
    <p:extLst>
      <p:ext uri="{BB962C8B-B14F-4D97-AF65-F5344CB8AC3E}">
        <p14:creationId xmlns:p14="http://schemas.microsoft.com/office/powerpoint/2010/main" val="80938007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Takeaway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99DCE1-8CCE-45C9-862D-DB239BECB3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Arrow: Pentagon 5">
            <a:extLst>
              <a:ext uri="{FF2B5EF4-FFF2-40B4-BE49-F238E27FC236}">
                <a16:creationId xmlns:a16="http://schemas.microsoft.com/office/drawing/2014/main" id="{E4866A8F-A2A9-49CD-9042-4E5204A41031}"/>
              </a:ext>
            </a:extLst>
          </p:cNvPr>
          <p:cNvSpPr/>
          <p:nvPr userDrawn="1"/>
        </p:nvSpPr>
        <p:spPr>
          <a:xfrm>
            <a:off x="381000" y="5013422"/>
            <a:ext cx="3727035" cy="896460"/>
          </a:xfrm>
          <a:prstGeom prst="homePlate">
            <a:avLst>
              <a:gd name="adj" fmla="val 3425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8208FC6E-DF8F-47C9-991E-25ED02931D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943" y="5082812"/>
            <a:ext cx="3693091" cy="762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spcAft>
                <a:spcPts val="0"/>
              </a:spcAft>
              <a:buNone/>
              <a:defRPr sz="2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Key Takeaway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B7B142A6-9A07-43CE-9270-CBCE2BBB4C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64852" y="4975412"/>
            <a:ext cx="7331143" cy="96818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spcAft>
                <a:spcPts val="0"/>
              </a:spcAft>
              <a:buNone/>
              <a:defRPr sz="2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8C0AE43B-43E6-4C6E-9528-04EF20BAB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705" y="266704"/>
            <a:ext cx="11314995" cy="819138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>
              <a:defRPr/>
            </a:lvl1pPr>
          </a:lstStyle>
          <a:p>
            <a:r>
              <a:rPr lang="en-US" dirty="0"/>
              <a:t>Key takeaway - one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1D8D58E5-7BDB-4089-A1A1-55C1D46015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1705" y="1304819"/>
            <a:ext cx="11314995" cy="35250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6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2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6235158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Takeaway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064E85-D06A-49AF-854C-389B67C3CD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930CF7BF-0A5D-4DA7-9342-CA1CAD3D24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705" y="266704"/>
            <a:ext cx="11314995" cy="819138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>
              <a:defRPr/>
            </a:lvl1pPr>
          </a:lstStyle>
          <a:p>
            <a:r>
              <a:rPr lang="en-US" dirty="0"/>
              <a:t>Key takeaway - two</a:t>
            </a:r>
          </a:p>
        </p:txBody>
      </p:sp>
      <p:sp>
        <p:nvSpPr>
          <p:cNvPr id="14" name="Arrow: Pentagon 13">
            <a:extLst>
              <a:ext uri="{FF2B5EF4-FFF2-40B4-BE49-F238E27FC236}">
                <a16:creationId xmlns:a16="http://schemas.microsoft.com/office/drawing/2014/main" id="{FCD6A971-C137-4DF5-9E4F-98291D525799}"/>
              </a:ext>
            </a:extLst>
          </p:cNvPr>
          <p:cNvSpPr/>
          <p:nvPr userDrawn="1"/>
        </p:nvSpPr>
        <p:spPr>
          <a:xfrm>
            <a:off x="381000" y="5013422"/>
            <a:ext cx="3727035" cy="896460"/>
          </a:xfrm>
          <a:prstGeom prst="homePlate">
            <a:avLst>
              <a:gd name="adj" fmla="val 3425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56E56491-DCF1-4651-B1DB-EA2503D4E91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943" y="5082812"/>
            <a:ext cx="3693091" cy="762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spcAft>
                <a:spcPts val="0"/>
              </a:spcAft>
              <a:buNone/>
              <a:defRPr sz="2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Key Takeaway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06C8AB3E-B9C6-4A56-B895-80B2A13105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64852" y="4975412"/>
            <a:ext cx="7331143" cy="96818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spcAft>
                <a:spcPts val="0"/>
              </a:spcAft>
              <a:buNone/>
              <a:defRPr sz="2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2195BF47-D08F-4CBF-9DED-25F96D20F4E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91911" y="1284774"/>
            <a:ext cx="5350320" cy="331804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7pPr>
              <a:defRPr/>
            </a:lvl7pPr>
          </a:lstStyle>
          <a:p>
            <a:pPr lvl="0"/>
            <a:r>
              <a:rPr lang="en-US" dirty="0"/>
              <a:t>Object or text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BD85FBE0-0BCA-4EDA-9293-58BD675EFAB6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309676" y="1284774"/>
            <a:ext cx="5350320" cy="331804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7pPr>
              <a:defRPr/>
            </a:lvl7pPr>
          </a:lstStyle>
          <a:p>
            <a:pPr lvl="0"/>
            <a:r>
              <a:rPr lang="en-US" dirty="0"/>
              <a:t>Object or text</a:t>
            </a:r>
          </a:p>
        </p:txBody>
      </p:sp>
    </p:spTree>
    <p:extLst>
      <p:ext uri="{BB962C8B-B14F-4D97-AF65-F5344CB8AC3E}">
        <p14:creationId xmlns:p14="http://schemas.microsoft.com/office/powerpoint/2010/main" val="251019373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y the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172E74-5B68-470E-9F18-87836B466E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7324F2-637B-4442-9809-6B4DDED63C33}"/>
              </a:ext>
            </a:extLst>
          </p:cNvPr>
          <p:cNvSpPr/>
          <p:nvPr userDrawn="1"/>
        </p:nvSpPr>
        <p:spPr>
          <a:xfrm>
            <a:off x="4200247" y="4461806"/>
            <a:ext cx="3533372" cy="1398494"/>
          </a:xfrm>
          <a:prstGeom prst="rect">
            <a:avLst/>
          </a:prstGeom>
          <a:noFill/>
          <a:ln w="222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B3BB01-D959-40D7-BA71-426FDE2708FF}"/>
              </a:ext>
            </a:extLst>
          </p:cNvPr>
          <p:cNvSpPr/>
          <p:nvPr userDrawn="1"/>
        </p:nvSpPr>
        <p:spPr>
          <a:xfrm>
            <a:off x="4200247" y="2928841"/>
            <a:ext cx="3533372" cy="1398494"/>
          </a:xfrm>
          <a:prstGeom prst="rect">
            <a:avLst/>
          </a:prstGeom>
          <a:noFill/>
          <a:ln w="222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B20A33-0F25-4FCD-B887-A6A31B48DEDC}"/>
              </a:ext>
            </a:extLst>
          </p:cNvPr>
          <p:cNvSpPr/>
          <p:nvPr userDrawn="1"/>
        </p:nvSpPr>
        <p:spPr>
          <a:xfrm>
            <a:off x="7911860" y="4461806"/>
            <a:ext cx="3533372" cy="1398494"/>
          </a:xfrm>
          <a:prstGeom prst="rect">
            <a:avLst/>
          </a:prstGeom>
          <a:noFill/>
          <a:ln w="222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A6E720-F324-4952-A875-1D3DDFF0990A}"/>
              </a:ext>
            </a:extLst>
          </p:cNvPr>
          <p:cNvSpPr/>
          <p:nvPr userDrawn="1"/>
        </p:nvSpPr>
        <p:spPr>
          <a:xfrm>
            <a:off x="7911860" y="2928841"/>
            <a:ext cx="3533372" cy="1398494"/>
          </a:xfrm>
          <a:prstGeom prst="rect">
            <a:avLst/>
          </a:prstGeom>
          <a:noFill/>
          <a:ln w="222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8048DE-2436-49A1-AB1F-3E1A46368146}"/>
              </a:ext>
            </a:extLst>
          </p:cNvPr>
          <p:cNvSpPr/>
          <p:nvPr userDrawn="1"/>
        </p:nvSpPr>
        <p:spPr>
          <a:xfrm>
            <a:off x="502895" y="4461806"/>
            <a:ext cx="3533372" cy="1398494"/>
          </a:xfrm>
          <a:prstGeom prst="rect">
            <a:avLst/>
          </a:prstGeom>
          <a:noFill/>
          <a:ln w="222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B0B1B3-3D03-479D-AF74-EFE58124DBE2}"/>
              </a:ext>
            </a:extLst>
          </p:cNvPr>
          <p:cNvSpPr/>
          <p:nvPr userDrawn="1"/>
        </p:nvSpPr>
        <p:spPr>
          <a:xfrm>
            <a:off x="502895" y="2928841"/>
            <a:ext cx="3533372" cy="1398494"/>
          </a:xfrm>
          <a:prstGeom prst="rect">
            <a:avLst/>
          </a:prstGeom>
          <a:noFill/>
          <a:ln w="222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08E1F0-ACB9-4832-8D3A-E95992216DE7}"/>
              </a:ext>
            </a:extLst>
          </p:cNvPr>
          <p:cNvSpPr/>
          <p:nvPr userDrawn="1"/>
        </p:nvSpPr>
        <p:spPr>
          <a:xfrm>
            <a:off x="4204695" y="1395876"/>
            <a:ext cx="3533372" cy="1398494"/>
          </a:xfrm>
          <a:prstGeom prst="rect">
            <a:avLst/>
          </a:prstGeom>
          <a:noFill/>
          <a:ln w="222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95495F-C1D0-45AD-B24E-D84141E15E57}"/>
              </a:ext>
            </a:extLst>
          </p:cNvPr>
          <p:cNvSpPr/>
          <p:nvPr userDrawn="1"/>
        </p:nvSpPr>
        <p:spPr>
          <a:xfrm>
            <a:off x="7925172" y="1395876"/>
            <a:ext cx="3533372" cy="1398494"/>
          </a:xfrm>
          <a:prstGeom prst="rect">
            <a:avLst/>
          </a:prstGeom>
          <a:noFill/>
          <a:ln w="222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66E12B-D409-4AE8-AF0D-31AEA1B1A77D}"/>
              </a:ext>
            </a:extLst>
          </p:cNvPr>
          <p:cNvSpPr/>
          <p:nvPr userDrawn="1"/>
        </p:nvSpPr>
        <p:spPr>
          <a:xfrm>
            <a:off x="502895" y="1395876"/>
            <a:ext cx="3533372" cy="1398494"/>
          </a:xfrm>
          <a:prstGeom prst="rect">
            <a:avLst/>
          </a:prstGeom>
          <a:noFill/>
          <a:ln w="222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3E485FAE-333F-4251-BC27-B206C391D1A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6028" y="1530347"/>
            <a:ext cx="3299884" cy="582706"/>
          </a:xfrm>
          <a:prstGeom prst="rect">
            <a:avLst/>
          </a:prstGeom>
        </p:spPr>
        <p:txBody>
          <a:bodyPr tIns="0" bIns="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4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03C8203-1081-48BD-82D7-579A6835781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02895" y="2122017"/>
            <a:ext cx="3533372" cy="582706"/>
          </a:xfrm>
          <a:prstGeom prst="rect">
            <a:avLst/>
          </a:prstGeom>
        </p:spPr>
        <p:txBody>
          <a:bodyPr tIns="0" anchor="t">
            <a:normAutofit/>
          </a:bodyPr>
          <a:lstStyle>
            <a:lvl1pPr marL="0" indent="0" algn="ctr">
              <a:spcAft>
                <a:spcPts val="0"/>
              </a:spcAft>
              <a:buNone/>
              <a:defRPr sz="20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1B83AA4F-6F55-4B05-8ACC-F37685A9331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21440" y="1530347"/>
            <a:ext cx="3299884" cy="582706"/>
          </a:xfrm>
          <a:prstGeom prst="rect">
            <a:avLst/>
          </a:prstGeom>
        </p:spPr>
        <p:txBody>
          <a:bodyPr tIns="0" bIns="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4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7F299C35-3C37-4E78-A6BE-B2C6493FDAE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214509" y="2122017"/>
            <a:ext cx="3519109" cy="582706"/>
          </a:xfrm>
          <a:prstGeom prst="rect">
            <a:avLst/>
          </a:prstGeom>
        </p:spPr>
        <p:txBody>
          <a:bodyPr tIns="0" anchor="t">
            <a:normAutofit/>
          </a:bodyPr>
          <a:lstStyle>
            <a:lvl1pPr marL="0" indent="0" algn="ctr">
              <a:spcAft>
                <a:spcPts val="0"/>
              </a:spcAft>
              <a:buNone/>
              <a:defRPr sz="20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B4E2242F-3A51-403B-B936-1A9A780CD41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26852" y="1530347"/>
            <a:ext cx="3299884" cy="582706"/>
          </a:xfrm>
          <a:prstGeom prst="rect">
            <a:avLst/>
          </a:prstGeom>
        </p:spPr>
        <p:txBody>
          <a:bodyPr tIns="0" bIns="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40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7CD595B7-3E4F-401E-AD02-3C02CF4272B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925172" y="2122017"/>
            <a:ext cx="3532423" cy="582706"/>
          </a:xfrm>
          <a:prstGeom prst="rect">
            <a:avLst/>
          </a:prstGeom>
        </p:spPr>
        <p:txBody>
          <a:bodyPr tIns="0" anchor="t">
            <a:normAutofit/>
          </a:bodyPr>
          <a:lstStyle>
            <a:lvl1pPr marL="0" indent="0" algn="ctr">
              <a:spcAft>
                <a:spcPts val="0"/>
              </a:spcAft>
              <a:buNone/>
              <a:defRPr sz="2000" baseline="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A5ED0C3B-8312-44EB-A18B-6D37E59EAE7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16028" y="4605240"/>
            <a:ext cx="3299884" cy="582706"/>
          </a:xfrm>
          <a:prstGeom prst="rect">
            <a:avLst/>
          </a:prstGeom>
        </p:spPr>
        <p:txBody>
          <a:bodyPr tIns="0" bIns="0" anchor="ctr">
            <a:noAutofit/>
          </a:bodyPr>
          <a:lstStyle>
            <a:lvl1pPr marL="0" indent="0" algn="ctr">
              <a:buNone/>
              <a:defRPr sz="40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4CFE08CA-481D-48E2-A2B5-94A2FD5EC26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02895" y="5196910"/>
            <a:ext cx="3533372" cy="582706"/>
          </a:xfrm>
          <a:prstGeom prst="rect">
            <a:avLst/>
          </a:prstGeom>
        </p:spPr>
        <p:txBody>
          <a:bodyPr tIns="0" anchor="t">
            <a:normAutofit/>
          </a:bodyPr>
          <a:lstStyle>
            <a:lvl1pPr marL="0" indent="0" algn="ctr">
              <a:spcAft>
                <a:spcPts val="0"/>
              </a:spcAft>
              <a:buNone/>
              <a:defRPr sz="2000"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9996DC53-6ED9-4F12-88D7-D68D7ADB901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321440" y="4605240"/>
            <a:ext cx="3299884" cy="582706"/>
          </a:xfrm>
          <a:prstGeom prst="rect">
            <a:avLst/>
          </a:prstGeom>
        </p:spPr>
        <p:txBody>
          <a:bodyPr tIns="0" bIns="0" anchor="ctr">
            <a:noAutofit/>
          </a:bodyPr>
          <a:lstStyle>
            <a:lvl1pPr marL="0" indent="0" algn="ctr">
              <a:buNone/>
              <a:defRPr sz="4000"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37193A61-664A-4CE9-871E-B5F82B2BD69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214508" y="5196910"/>
            <a:ext cx="3519111" cy="582706"/>
          </a:xfrm>
          <a:prstGeom prst="rect">
            <a:avLst/>
          </a:prstGeom>
        </p:spPr>
        <p:txBody>
          <a:bodyPr tIns="0" anchor="t">
            <a:normAutofit/>
          </a:bodyPr>
          <a:lstStyle>
            <a:lvl1pPr marL="0" indent="0" algn="ctr">
              <a:spcAft>
                <a:spcPts val="0"/>
              </a:spcAft>
              <a:buNone/>
              <a:defRPr sz="2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787F8A58-5FF2-497F-80AE-592F217FAA3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026852" y="4605240"/>
            <a:ext cx="3299884" cy="582706"/>
          </a:xfrm>
          <a:prstGeom prst="rect">
            <a:avLst/>
          </a:prstGeom>
        </p:spPr>
        <p:txBody>
          <a:bodyPr tIns="0" bIns="0" anchor="ctr">
            <a:no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3FEB9244-EC3C-4758-BB62-1391477A83E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925172" y="5196910"/>
            <a:ext cx="3532423" cy="582706"/>
          </a:xfrm>
          <a:prstGeom prst="rect">
            <a:avLst/>
          </a:prstGeom>
        </p:spPr>
        <p:txBody>
          <a:bodyPr tIns="0" anchor="t">
            <a:normAutofit/>
          </a:bodyPr>
          <a:lstStyle>
            <a:lvl1pPr marL="0" indent="0" algn="ctr">
              <a:spcAft>
                <a:spcPts val="0"/>
              </a:spcAft>
              <a:buNone/>
              <a:defRPr sz="20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7CFFFC0A-5F17-4B70-873A-CD40BEEED86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16028" y="3059483"/>
            <a:ext cx="3299884" cy="582706"/>
          </a:xfrm>
          <a:prstGeom prst="rect">
            <a:avLst/>
          </a:prstGeom>
        </p:spPr>
        <p:txBody>
          <a:bodyPr tIns="0" bIns="0" anchor="ctr">
            <a:no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E021D690-76FF-4A6F-A58D-A40BE30BAD8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02895" y="3651153"/>
            <a:ext cx="3533372" cy="582706"/>
          </a:xfrm>
          <a:prstGeom prst="rect">
            <a:avLst/>
          </a:prstGeom>
        </p:spPr>
        <p:txBody>
          <a:bodyPr tIns="0" anchor="t">
            <a:normAutofit/>
          </a:bodyPr>
          <a:lstStyle>
            <a:lvl1pPr marL="0" indent="0" algn="ctr">
              <a:spcAft>
                <a:spcPts val="0"/>
              </a:spcAft>
              <a:buNone/>
              <a:defRPr sz="20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28" name="Text Placeholder 14">
            <a:extLst>
              <a:ext uri="{FF2B5EF4-FFF2-40B4-BE49-F238E27FC236}">
                <a16:creationId xmlns:a16="http://schemas.microsoft.com/office/drawing/2014/main" id="{877507FE-DFCF-42AD-B2F9-262192F8EBE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321440" y="3059483"/>
            <a:ext cx="3299884" cy="582706"/>
          </a:xfrm>
          <a:prstGeom prst="rect">
            <a:avLst/>
          </a:prstGeom>
        </p:spPr>
        <p:txBody>
          <a:bodyPr tIns="0" bIns="0" anchor="ctr">
            <a:noAutofit/>
          </a:bodyPr>
          <a:lstStyle>
            <a:lvl1pPr marL="0" indent="0" algn="ctr">
              <a:buNone/>
              <a:defRPr sz="4000" b="1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7C123497-60EB-4E38-A02F-18BCC1A0C61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214509" y="3651153"/>
            <a:ext cx="3519109" cy="582706"/>
          </a:xfrm>
          <a:prstGeom prst="rect">
            <a:avLst/>
          </a:prstGeom>
        </p:spPr>
        <p:txBody>
          <a:bodyPr tIns="0" anchor="t">
            <a:normAutofit/>
          </a:bodyPr>
          <a:lstStyle>
            <a:lvl1pPr marL="0" indent="0" algn="ctr">
              <a:spcAft>
                <a:spcPts val="0"/>
              </a:spcAft>
              <a:buNone/>
              <a:defRPr sz="2000" baseline="0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30" name="Text Placeholder 14">
            <a:extLst>
              <a:ext uri="{FF2B5EF4-FFF2-40B4-BE49-F238E27FC236}">
                <a16:creationId xmlns:a16="http://schemas.microsoft.com/office/drawing/2014/main" id="{4FF50B52-ABEF-4914-83C7-2669C265B45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26852" y="3059483"/>
            <a:ext cx="3299884" cy="582706"/>
          </a:xfrm>
          <a:prstGeom prst="rect">
            <a:avLst/>
          </a:prstGeom>
        </p:spPr>
        <p:txBody>
          <a:bodyPr tIns="0" bIns="0" anchor="ctr">
            <a:noAutofit/>
          </a:bodyPr>
          <a:lstStyle>
            <a:lvl1pPr marL="0" indent="0" algn="ctr">
              <a:buNone/>
              <a:defRPr sz="4000" b="1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1" name="Text Placeholder 14">
            <a:extLst>
              <a:ext uri="{FF2B5EF4-FFF2-40B4-BE49-F238E27FC236}">
                <a16:creationId xmlns:a16="http://schemas.microsoft.com/office/drawing/2014/main" id="{5DEB7770-8F1F-43A9-92B7-EB657764426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925172" y="3651153"/>
            <a:ext cx="3532423" cy="582706"/>
          </a:xfrm>
          <a:prstGeom prst="rect">
            <a:avLst/>
          </a:prstGeom>
        </p:spPr>
        <p:txBody>
          <a:bodyPr tIns="0" anchor="t">
            <a:normAutofit/>
          </a:bodyPr>
          <a:lstStyle>
            <a:lvl1pPr marL="0" indent="0" algn="ctr">
              <a:spcAft>
                <a:spcPts val="0"/>
              </a:spcAft>
              <a:buNone/>
              <a:defRPr sz="2000" baseline="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33" name="Title Placeholder 1">
            <a:extLst>
              <a:ext uri="{FF2B5EF4-FFF2-40B4-BE49-F238E27FC236}">
                <a16:creationId xmlns:a16="http://schemas.microsoft.com/office/drawing/2014/main" id="{3CAC0E89-8946-448C-A176-2E29641E0D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705" y="266704"/>
            <a:ext cx="11314995" cy="819138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>
              <a:defRPr/>
            </a:lvl1pPr>
          </a:lstStyle>
          <a:p>
            <a:r>
              <a:rPr lang="en-US" dirty="0"/>
              <a:t>By the numbers</a:t>
            </a:r>
          </a:p>
        </p:txBody>
      </p:sp>
    </p:spTree>
    <p:extLst>
      <p:ext uri="{BB962C8B-B14F-4D97-AF65-F5344CB8AC3E}">
        <p14:creationId xmlns:p14="http://schemas.microsoft.com/office/powerpoint/2010/main" val="46879708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549CC6-47E3-454C-B93A-14F8A7435D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7BB9372D-3D8F-4216-B551-B7D7A5A27A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24000" y="519257"/>
            <a:ext cx="9144000" cy="45299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640080" tIns="640080" rIns="640080" bIns="640080" anchor="ctr">
            <a:normAutofit/>
          </a:bodyPr>
          <a:lstStyle>
            <a:lvl1pPr marL="0" indent="0" algn="l">
              <a:buNone/>
              <a:defRPr sz="4800">
                <a:solidFill>
                  <a:schemeClr val="bg2"/>
                </a:solidFill>
                <a:latin typeface="Rockwell Nova Light" panose="02060303020205020403" pitchFamily="18" charset="0"/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458FA40A-7AA2-46D9-923D-8A06DA30DB0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071918" y="5650621"/>
            <a:ext cx="8596081" cy="41515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spcAft>
                <a:spcPts val="0"/>
              </a:spcAft>
              <a:buClr>
                <a:schemeClr val="tx2"/>
              </a:buClr>
              <a:buFont typeface="Calibri" panose="020F0502020204030204" pitchFamily="34" charset="0"/>
              <a:buNone/>
              <a:defRPr sz="2400">
                <a:solidFill>
                  <a:schemeClr val="tx1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 dirty="0"/>
              <a:t>Click to add author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3360ADE-1892-4817-93AE-A51598567065}"/>
              </a:ext>
            </a:extLst>
          </p:cNvPr>
          <p:cNvSpPr/>
          <p:nvPr userDrawn="1"/>
        </p:nvSpPr>
        <p:spPr>
          <a:xfrm rot="18900000">
            <a:off x="2302118" y="4735226"/>
            <a:ext cx="627980" cy="6279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99202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Mul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6A84CACA-1880-4128-9DE6-F08CFEF4022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7921" y="575960"/>
            <a:ext cx="4362717" cy="170562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3287623-3F08-44D0-9C27-C811261D183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00883" y="2689761"/>
            <a:ext cx="4210641" cy="44255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spcAft>
                <a:spcPts val="0"/>
              </a:spcAft>
              <a:buClr>
                <a:schemeClr val="tx2"/>
              </a:buClr>
              <a:buFont typeface="Calibri" panose="020F050202020403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 dirty="0"/>
              <a:t>Click to add author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EF0032-35D0-4DAF-8726-66020AB0F1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B58CA257-4142-4996-BDEE-5BEB6FB676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9448" y="453671"/>
            <a:ext cx="4729741" cy="20138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457200" tIns="457200" rIns="457200" bIns="457200" anchor="ctr">
            <a:normAutofit/>
          </a:bodyPr>
          <a:lstStyle>
            <a:lvl1pPr marL="0" indent="0" algn="l">
              <a:buNone/>
              <a:defRPr sz="2400">
                <a:solidFill>
                  <a:schemeClr val="bg2"/>
                </a:solidFill>
                <a:latin typeface="Rockwell Nova Light" panose="02060303020205020403" pitchFamily="18" charset="0"/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2E181C-CBB9-4FDD-9A46-E33204F8738C}"/>
              </a:ext>
            </a:extLst>
          </p:cNvPr>
          <p:cNvSpPr/>
          <p:nvPr userDrawn="1"/>
        </p:nvSpPr>
        <p:spPr>
          <a:xfrm rot="18900000">
            <a:off x="1362325" y="2355964"/>
            <a:ext cx="296666" cy="2966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9B5686F6-D2EF-4780-9F48-C0798F145A2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154938" y="2689761"/>
            <a:ext cx="4210641" cy="44255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spcAft>
                <a:spcPts val="0"/>
              </a:spcAft>
              <a:buClr>
                <a:schemeClr val="tx2"/>
              </a:buClr>
              <a:buFont typeface="Calibri" panose="020F050202020403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 dirty="0"/>
              <a:t>Click to add author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2485BD10-EFBF-4C9D-A339-82259F04F04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613503" y="453671"/>
            <a:ext cx="4729741" cy="20138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457200" tIns="457200" rIns="457200" bIns="457200" anchor="ctr">
            <a:normAutofit/>
          </a:bodyPr>
          <a:lstStyle>
            <a:lvl1pPr marL="0" indent="0" algn="l">
              <a:buNone/>
              <a:defRPr sz="2400">
                <a:solidFill>
                  <a:schemeClr val="bg2"/>
                </a:solidFill>
                <a:latin typeface="Rockwell Nova Light" panose="02060303020205020403" pitchFamily="18" charset="0"/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5BEB999-C03B-4171-99A3-7E96BDC7BE1F}"/>
              </a:ext>
            </a:extLst>
          </p:cNvPr>
          <p:cNvSpPr/>
          <p:nvPr userDrawn="1"/>
        </p:nvSpPr>
        <p:spPr>
          <a:xfrm rot="18900000">
            <a:off x="7216380" y="2355964"/>
            <a:ext cx="296666" cy="2966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47DF1A98-2BF6-4461-AC6D-24912D1652B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00883" y="5648114"/>
            <a:ext cx="4210641" cy="44255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spcAft>
                <a:spcPts val="0"/>
              </a:spcAft>
              <a:buClr>
                <a:schemeClr val="tx2"/>
              </a:buClr>
              <a:buFont typeface="Calibri" panose="020F050202020403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 dirty="0"/>
              <a:t>Click to add author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BDF501A6-976C-419B-8361-3900315E5A8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59448" y="3412024"/>
            <a:ext cx="4729741" cy="20138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457200" tIns="457200" rIns="457200" bIns="457200" anchor="ctr">
            <a:normAutofit/>
          </a:bodyPr>
          <a:lstStyle>
            <a:lvl1pPr marL="0" indent="0" algn="l">
              <a:buNone/>
              <a:defRPr sz="2400">
                <a:solidFill>
                  <a:schemeClr val="bg2"/>
                </a:solidFill>
                <a:latin typeface="Rockwell Nova Light" panose="02060303020205020403" pitchFamily="18" charset="0"/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F9F52E7-5659-4B8D-98E0-9AE045E7BED0}"/>
              </a:ext>
            </a:extLst>
          </p:cNvPr>
          <p:cNvSpPr/>
          <p:nvPr userDrawn="1"/>
        </p:nvSpPr>
        <p:spPr>
          <a:xfrm rot="18900000">
            <a:off x="1362325" y="5314317"/>
            <a:ext cx="296666" cy="2966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A5DAC5DE-5CF0-437E-A5B0-35F48456301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154938" y="5648114"/>
            <a:ext cx="4210641" cy="44255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spcAft>
                <a:spcPts val="0"/>
              </a:spcAft>
              <a:buClr>
                <a:schemeClr val="tx2"/>
              </a:buClr>
              <a:buFont typeface="Calibri" panose="020F050202020403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 dirty="0"/>
              <a:t>Click to add author</a:t>
            </a:r>
          </a:p>
        </p:txBody>
      </p:sp>
      <p:sp>
        <p:nvSpPr>
          <p:cNvPr id="37" name="Text Placeholder 6">
            <a:extLst>
              <a:ext uri="{FF2B5EF4-FFF2-40B4-BE49-F238E27FC236}">
                <a16:creationId xmlns:a16="http://schemas.microsoft.com/office/drawing/2014/main" id="{821725D4-2534-433F-9B78-14C5BA2C8F3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613503" y="3412024"/>
            <a:ext cx="4729741" cy="20138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457200" tIns="457200" rIns="457200" bIns="457200" anchor="ctr">
            <a:normAutofit/>
          </a:bodyPr>
          <a:lstStyle>
            <a:lvl1pPr marL="0" indent="0" algn="l">
              <a:buNone/>
              <a:defRPr sz="2400">
                <a:solidFill>
                  <a:schemeClr val="bg2"/>
                </a:solidFill>
                <a:latin typeface="Rockwell Nova Light" panose="02060303020205020403" pitchFamily="18" charset="0"/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0F9143A-1B2D-464D-8988-FC8E7006928C}"/>
              </a:ext>
            </a:extLst>
          </p:cNvPr>
          <p:cNvSpPr/>
          <p:nvPr userDrawn="1"/>
        </p:nvSpPr>
        <p:spPr>
          <a:xfrm rot="18900000">
            <a:off x="7216380" y="5314317"/>
            <a:ext cx="296666" cy="2966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3327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n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276D49-D15B-465A-B539-27BB05D39A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2AD0B416-A8C9-4656-9A15-7C1BE33F999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036486" y="1669095"/>
            <a:ext cx="4437362" cy="4542035"/>
          </a:xfrm>
          <a:prstGeom prst="ellipse">
            <a:avLst/>
          </a:prstGeom>
          <a:solidFill>
            <a:schemeClr val="bg1">
              <a:lumMod val="50000"/>
              <a:alpha val="6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A9F4CC3F-CCA2-4EBA-9254-34442B479B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94258" y="1669095"/>
            <a:ext cx="4437362" cy="454203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You can change these circles in the master pages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4584CDC2-6230-4B21-BF0A-E1AAD1F7DD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705" y="266704"/>
            <a:ext cx="11304787" cy="819138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>
              <a:defRPr/>
            </a:lvl1pPr>
          </a:lstStyle>
          <a:p>
            <a:r>
              <a:rPr lang="en-US" dirty="0"/>
              <a:t>Venn diagram - two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096C209-F1AA-4ECE-812C-385AFD07F9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1912" y="1030314"/>
            <a:ext cx="11294580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40473335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n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276D49-D15B-465A-B539-27BB05D39A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2AD0B416-A8C9-4656-9A15-7C1BE33F999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67910" y="1821290"/>
            <a:ext cx="3630889" cy="3716538"/>
          </a:xfrm>
          <a:prstGeom prst="ellipse">
            <a:avLst/>
          </a:prstGeom>
          <a:solidFill>
            <a:schemeClr val="tx2">
              <a:alpha val="6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A9F4CC3F-CCA2-4EBA-9254-34442B479B8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237103" y="1821290"/>
            <a:ext cx="3630889" cy="3716538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A6E4B095-7D07-40E9-81D9-B6921794438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06296" y="1821290"/>
            <a:ext cx="3630889" cy="3716538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You can change these circles in the master pages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9428B879-CB38-4512-862A-15D5000E40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705" y="266704"/>
            <a:ext cx="11314995" cy="819138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>
              <a:defRPr/>
            </a:lvl1pPr>
          </a:lstStyle>
          <a:p>
            <a:r>
              <a:rPr lang="en-US" dirty="0"/>
              <a:t>Venn diagram - three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DB0AA309-48E5-457E-9297-0A9B58B5C51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1912" y="1030314"/>
            <a:ext cx="11294580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03695042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n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7F8FFE-E93A-4B87-B761-0C2E01E065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15">
            <a:extLst>
              <a:ext uri="{FF2B5EF4-FFF2-40B4-BE49-F238E27FC236}">
                <a16:creationId xmlns:a16="http://schemas.microsoft.com/office/drawing/2014/main" id="{BA295ACB-68E4-425E-B174-70C8732673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4596" y="1983393"/>
            <a:ext cx="2925355" cy="2920301"/>
          </a:xfrm>
          <a:prstGeom prst="ellipse">
            <a:avLst/>
          </a:prstGeom>
          <a:solidFill>
            <a:schemeClr val="bg2">
              <a:alpha val="6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A160D985-14B7-4294-BC2B-3905FF5305F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04207" y="1983393"/>
            <a:ext cx="2925355" cy="2920301"/>
          </a:xfrm>
          <a:prstGeom prst="ellipse">
            <a:avLst/>
          </a:prstGeom>
          <a:solidFill>
            <a:schemeClr val="accent4">
              <a:alpha val="6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175E163F-3898-4B42-8311-883599C4D26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953817" y="1983393"/>
            <a:ext cx="2925355" cy="2920301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7E78DFF6-04B9-45D3-AFB5-966BE2D4E36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603429" y="1983393"/>
            <a:ext cx="2925355" cy="2920301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You can change these circles in the master pages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60808B18-2084-4744-AB31-E025653482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705" y="266704"/>
            <a:ext cx="10939241" cy="819138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>
              <a:defRPr/>
            </a:lvl1pPr>
          </a:lstStyle>
          <a:p>
            <a:r>
              <a:rPr lang="en-US" dirty="0"/>
              <a:t>Venn diagram - four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B9A87775-1F59-4E1A-B82A-1605FD7579C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1912" y="1030314"/>
            <a:ext cx="11294580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40263358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E666767-DF31-48ED-8B20-B0552441B8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320250" y="6468930"/>
            <a:ext cx="304055" cy="173106"/>
          </a:xfrm>
        </p:spPr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U-Turn Arrow 13">
            <a:extLst>
              <a:ext uri="{FF2B5EF4-FFF2-40B4-BE49-F238E27FC236}">
                <a16:creationId xmlns:a16="http://schemas.microsoft.com/office/drawing/2014/main" id="{B2EBA2B4-E10C-457F-B967-876A2EAF98E9}"/>
              </a:ext>
            </a:extLst>
          </p:cNvPr>
          <p:cNvSpPr/>
          <p:nvPr userDrawn="1"/>
        </p:nvSpPr>
        <p:spPr>
          <a:xfrm rot="16200000">
            <a:off x="-447764" y="2702887"/>
            <a:ext cx="2636874" cy="957520"/>
          </a:xfrm>
          <a:prstGeom prst="utur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800" dirty="0"/>
          </a:p>
        </p:txBody>
      </p:sp>
      <p:sp>
        <p:nvSpPr>
          <p:cNvPr id="5" name="Rounded Rectangle 7">
            <a:extLst>
              <a:ext uri="{FF2B5EF4-FFF2-40B4-BE49-F238E27FC236}">
                <a16:creationId xmlns:a16="http://schemas.microsoft.com/office/drawing/2014/main" id="{F97397AA-28F9-4A72-B53F-C0044F63F70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78528" y="3887671"/>
            <a:ext cx="10518172" cy="948809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effectLst/>
            </a:endParaRPr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AC4E7FDF-F4CD-4282-901A-FEEA484FAC6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80022" y="2735011"/>
            <a:ext cx="10535050" cy="955419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>
              <a:ln>
                <a:noFill/>
              </a:ln>
              <a:effectLst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DFEEAB-CB3D-4180-80BD-78E7A81B370D}"/>
              </a:ext>
            </a:extLst>
          </p:cNvPr>
          <p:cNvSpPr/>
          <p:nvPr userDrawn="1"/>
        </p:nvSpPr>
        <p:spPr>
          <a:xfrm>
            <a:off x="1181514" y="1600865"/>
            <a:ext cx="10515186" cy="9512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EDDB4332-849D-4C57-85D4-60E487079E9F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042736619"/>
              </p:ext>
            </p:extLst>
          </p:nvPr>
        </p:nvGraphicFramePr>
        <p:xfrm>
          <a:off x="505776" y="4994790"/>
          <a:ext cx="11190924" cy="948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Text Placeholder 20">
            <a:extLst>
              <a:ext uri="{FF2B5EF4-FFF2-40B4-BE49-F238E27FC236}">
                <a16:creationId xmlns:a16="http://schemas.microsoft.com/office/drawing/2014/main" id="{FE91603C-2F41-4A34-B7DF-7B7827B388F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99886" y="1607043"/>
            <a:ext cx="10296896" cy="945118"/>
          </a:xfrm>
          <a:prstGeom prst="rect">
            <a:avLst/>
          </a:prstGeom>
          <a:noFill/>
        </p:spPr>
        <p:txBody>
          <a:bodyPr lIns="91440" tIns="0" rIns="91440" bIns="0" anchor="ctr"/>
          <a:lstStyle>
            <a:lvl1pPr marL="0" indent="0">
              <a:spcAft>
                <a:spcPts val="0"/>
              </a:spcAft>
              <a:buNone/>
              <a:defRPr sz="2000"/>
            </a:lvl1pPr>
            <a:lvl2pPr marL="502920" indent="0">
              <a:buNone/>
              <a:defRPr/>
            </a:lvl2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ext Placeholder 20">
            <a:extLst>
              <a:ext uri="{FF2B5EF4-FFF2-40B4-BE49-F238E27FC236}">
                <a16:creationId xmlns:a16="http://schemas.microsoft.com/office/drawing/2014/main" id="{E21EAB47-6584-4BBF-9AD7-E50915E85B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07437" y="2737349"/>
            <a:ext cx="10289345" cy="953080"/>
          </a:xfrm>
          <a:prstGeom prst="rect">
            <a:avLst/>
          </a:prstGeom>
          <a:noFill/>
        </p:spPr>
        <p:txBody>
          <a:bodyPr lIns="91440" tIns="0" rIns="91440" bIns="0" anchor="ctr"/>
          <a:lstStyle>
            <a:lvl1pPr marL="0" indent="0">
              <a:spcAft>
                <a:spcPts val="0"/>
              </a:spcAft>
              <a:buNone/>
              <a:defRPr sz="2000"/>
            </a:lvl1pPr>
            <a:lvl2pPr marL="502920" indent="0">
              <a:buNone/>
              <a:defRPr/>
            </a:lvl2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3" name="Text Placeholder 20">
            <a:extLst>
              <a:ext uri="{FF2B5EF4-FFF2-40B4-BE49-F238E27FC236}">
                <a16:creationId xmlns:a16="http://schemas.microsoft.com/office/drawing/2014/main" id="{4ED58E55-3459-4BD1-9896-9C684773A88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7436" y="3887671"/>
            <a:ext cx="10289346" cy="945118"/>
          </a:xfrm>
          <a:prstGeom prst="rect">
            <a:avLst/>
          </a:prstGeom>
          <a:noFill/>
        </p:spPr>
        <p:txBody>
          <a:bodyPr lIns="91440" tIns="0" rIns="91440" bIns="0" anchor="ctr"/>
          <a:lstStyle>
            <a:lvl1pPr marL="0" indent="0">
              <a:spcAft>
                <a:spcPts val="0"/>
              </a:spcAft>
              <a:buNone/>
              <a:defRPr sz="2000"/>
            </a:lvl1pPr>
            <a:lvl2pPr marL="502920" indent="0">
              <a:buNone/>
              <a:defRPr/>
            </a:lvl2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Down Arrow 20">
            <a:extLst>
              <a:ext uri="{FF2B5EF4-FFF2-40B4-BE49-F238E27FC236}">
                <a16:creationId xmlns:a16="http://schemas.microsoft.com/office/drawing/2014/main" id="{5F5CCD49-3D03-4C23-865C-E539B5E3CAC4}"/>
              </a:ext>
            </a:extLst>
          </p:cNvPr>
          <p:cNvSpPr/>
          <p:nvPr userDrawn="1"/>
        </p:nvSpPr>
        <p:spPr>
          <a:xfrm>
            <a:off x="10984563" y="2379478"/>
            <a:ext cx="327547" cy="583027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5" name="Down Arrow 21">
            <a:extLst>
              <a:ext uri="{FF2B5EF4-FFF2-40B4-BE49-F238E27FC236}">
                <a16:creationId xmlns:a16="http://schemas.microsoft.com/office/drawing/2014/main" id="{4A7A8EF8-A262-4D38-87D7-385279016B36}"/>
              </a:ext>
            </a:extLst>
          </p:cNvPr>
          <p:cNvSpPr/>
          <p:nvPr userDrawn="1"/>
        </p:nvSpPr>
        <p:spPr>
          <a:xfrm>
            <a:off x="10984563" y="3529882"/>
            <a:ext cx="327547" cy="583027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69BC37E4-0524-4F95-BDEB-61B62E33E86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537970" y="1600865"/>
            <a:ext cx="8682223" cy="95541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1600" b="0" i="0" u="none" strike="noStrike" cap="none" normalizeH="0" baseline="0" dirty="0">
              <a:ln>
                <a:noFill/>
              </a:ln>
              <a:effectLst/>
            </a:endParaRPr>
          </a:p>
        </p:txBody>
      </p:sp>
      <p:sp>
        <p:nvSpPr>
          <p:cNvPr id="17" name="Text Placeholder 25">
            <a:extLst>
              <a:ext uri="{FF2B5EF4-FFF2-40B4-BE49-F238E27FC236}">
                <a16:creationId xmlns:a16="http://schemas.microsoft.com/office/drawing/2014/main" id="{6E01FD08-3495-4935-A822-11B2374EEA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2130" y="5146139"/>
            <a:ext cx="1948745" cy="64611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93341A4F-A099-4E3D-99B3-CBE43E2249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705" y="266704"/>
            <a:ext cx="10939241" cy="819138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>
              <a:defRPr/>
            </a:lvl1pPr>
          </a:lstStyle>
          <a:p>
            <a:r>
              <a:rPr lang="en-US" dirty="0"/>
              <a:t>Process timeline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4C2BD596-5C58-4FD1-90D9-D27A9ECD4FE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91912" y="1030314"/>
            <a:ext cx="11294580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5" name="Text Placeholder 25">
            <a:extLst>
              <a:ext uri="{FF2B5EF4-FFF2-40B4-BE49-F238E27FC236}">
                <a16:creationId xmlns:a16="http://schemas.microsoft.com/office/drawing/2014/main" id="{B804E357-BDA2-4364-9A48-9E97A9FB145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245820" y="5146139"/>
            <a:ext cx="1948745" cy="64611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4018BFE6-AB40-4513-B3F2-65F817E3008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533442" y="5146139"/>
            <a:ext cx="1948745" cy="64611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83C7E26F-228B-470E-B06F-90E2A62DD18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4508" y="5146139"/>
            <a:ext cx="1948745" cy="64611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35714332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m/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4AB04F-9F01-4C17-A67D-424390D424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FD274887-5E20-4F34-B05C-DA590A33D9A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1399" y="1734874"/>
            <a:ext cx="4213241" cy="743417"/>
          </a:xfrm>
          <a:prstGeom prst="homePlate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lIns="91440" rIns="91440" anchor="ctr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DAC7C91-33D9-47BE-8318-EEE406E728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72044" y="1734874"/>
            <a:ext cx="6824655" cy="743417"/>
          </a:xfrm>
          <a:prstGeom prst="rect">
            <a:avLst/>
          </a:prstGeom>
          <a:noFill/>
        </p:spPr>
        <p:txBody>
          <a:bodyPr lIns="91440" rIns="91440" anchor="ctr">
            <a:normAutofit/>
          </a:bodyPr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42DE21F-678C-4681-A3B4-B634FC5104C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1399" y="2604451"/>
            <a:ext cx="4213241" cy="743417"/>
          </a:xfrm>
          <a:prstGeom prst="homePlate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lIns="91440" rIns="91440" anchor="ctr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407BA58-C43A-4645-A60A-8C66DD7CE9E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872044" y="2604451"/>
            <a:ext cx="6824655" cy="743417"/>
          </a:xfrm>
          <a:prstGeom prst="rect">
            <a:avLst/>
          </a:prstGeom>
          <a:noFill/>
        </p:spPr>
        <p:txBody>
          <a:bodyPr lIns="91440" rIns="91440" anchor="ctr">
            <a:normAutofit/>
          </a:bodyPr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971FA227-54D8-4363-B069-346D1CE7167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91399" y="3474028"/>
            <a:ext cx="4213241" cy="743417"/>
          </a:xfrm>
          <a:prstGeom prst="homePlate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lIns="91440" rIns="91440" anchor="ctr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F1A1E9EF-F01B-45CC-998C-48685E007B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72044" y="3474028"/>
            <a:ext cx="6824655" cy="743417"/>
          </a:xfrm>
          <a:prstGeom prst="rect">
            <a:avLst/>
          </a:prstGeom>
          <a:noFill/>
        </p:spPr>
        <p:txBody>
          <a:bodyPr lIns="91440" rIns="91440" anchor="ctr">
            <a:normAutofit/>
          </a:bodyPr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F468ACF1-CF1E-45C3-B1AE-A0B4861B507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91399" y="4343605"/>
            <a:ext cx="4213241" cy="743417"/>
          </a:xfrm>
          <a:prstGeom prst="homePlate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lIns="91440" rIns="91440" anchor="ctr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ECADB7C8-72AF-47FD-BF6E-0D7F7F6ED43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872044" y="4343605"/>
            <a:ext cx="6824655" cy="743417"/>
          </a:xfrm>
          <a:prstGeom prst="rect">
            <a:avLst/>
          </a:prstGeom>
          <a:noFill/>
        </p:spPr>
        <p:txBody>
          <a:bodyPr lIns="91440" rIns="91440" anchor="ctr">
            <a:normAutofit/>
          </a:bodyPr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A2BE0496-771A-4E51-8415-D8CF7B9D931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91399" y="5223126"/>
            <a:ext cx="4213241" cy="743417"/>
          </a:xfrm>
          <a:prstGeom prst="homePlate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lIns="91440" rIns="91440" anchor="ctr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3912D2A1-43B5-4ADD-A76C-D1FDEAEC124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872044" y="5223126"/>
            <a:ext cx="6824655" cy="743417"/>
          </a:xfrm>
          <a:prstGeom prst="rect">
            <a:avLst/>
          </a:prstGeom>
          <a:noFill/>
        </p:spPr>
        <p:txBody>
          <a:bodyPr lIns="91440" rIns="91440" anchor="ctr">
            <a:normAutofit/>
          </a:bodyPr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E89CBE9E-CB53-4155-86F5-08193D79A6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705" y="266704"/>
            <a:ext cx="11304787" cy="819138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>
              <a:defRPr/>
            </a:lvl1pPr>
          </a:lstStyle>
          <a:p>
            <a:r>
              <a:rPr lang="en-US" dirty="0"/>
              <a:t>From/to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F9D6EBAD-147F-4ED3-B661-0D8541C33EF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91912" y="1030314"/>
            <a:ext cx="11294580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426727393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922123-D298-47CD-8319-CD7BC1B55F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A24ECC8-6EAA-454B-B5FF-159BD496E72A}"/>
              </a:ext>
            </a:extLst>
          </p:cNvPr>
          <p:cNvCxnSpPr>
            <a:cxnSpLocks/>
          </p:cNvCxnSpPr>
          <p:nvPr userDrawn="1"/>
        </p:nvCxnSpPr>
        <p:spPr>
          <a:xfrm>
            <a:off x="530773" y="1533525"/>
            <a:ext cx="0" cy="4445934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1F94254B-4500-421B-B747-F927A7BF3AB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240" y="1729361"/>
            <a:ext cx="11345459" cy="45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Pct val="130000"/>
              <a:buFont typeface="Calibri" panose="020F0502020204030204" pitchFamily="34" charset="0"/>
              <a:buChar char="●"/>
              <a:defRPr sz="1800" cap="none" normalizeH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Date: Text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8A06EAD4-BBA2-42F0-A4D4-3DE3AC2DD5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1240" y="2258396"/>
            <a:ext cx="11345459" cy="45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Pct val="130000"/>
              <a:buFont typeface="Calibri" panose="020F0502020204030204" pitchFamily="34" charset="0"/>
              <a:buChar char="●"/>
              <a:defRPr sz="1800" cap="none" normalizeH="0" baseline="0"/>
            </a:lvl1pPr>
          </a:lstStyle>
          <a:p>
            <a:pPr lvl="0"/>
            <a:r>
              <a:rPr lang="en-US" dirty="0"/>
              <a:t>Date: Text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14BD8EBF-B065-443C-AB2B-90304AC3FD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1240" y="2787431"/>
            <a:ext cx="11345459" cy="45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Pct val="130000"/>
              <a:buFont typeface="Calibri" panose="020F0502020204030204" pitchFamily="34" charset="0"/>
              <a:buChar char="●"/>
              <a:defRPr sz="1800" cap="none" normalizeH="0" baseline="0"/>
            </a:lvl1pPr>
          </a:lstStyle>
          <a:p>
            <a:pPr lvl="0"/>
            <a:r>
              <a:rPr lang="en-US" dirty="0"/>
              <a:t>Date: Text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A3F55B28-7FC8-4082-8076-D141EFA7053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1240" y="3316466"/>
            <a:ext cx="11345459" cy="45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Pct val="130000"/>
              <a:buFont typeface="Calibri" panose="020F0502020204030204" pitchFamily="34" charset="0"/>
              <a:buChar char="●"/>
              <a:defRPr sz="1800" cap="none" normalizeH="0" baseline="0"/>
            </a:lvl1pPr>
          </a:lstStyle>
          <a:p>
            <a:pPr lvl="0"/>
            <a:r>
              <a:rPr lang="en-US" dirty="0"/>
              <a:t>Date: Text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DC80464A-59AC-4E22-83F0-AF0E9DB4A4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1240" y="3845501"/>
            <a:ext cx="11345459" cy="45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Pct val="130000"/>
              <a:buFont typeface="Calibri" panose="020F0502020204030204" pitchFamily="34" charset="0"/>
              <a:buChar char="●"/>
              <a:defRPr sz="1800" cap="none" normalizeH="0" baseline="0"/>
            </a:lvl1pPr>
          </a:lstStyle>
          <a:p>
            <a:pPr lvl="0"/>
            <a:r>
              <a:rPr lang="en-US" dirty="0"/>
              <a:t>Date: Text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953405B6-EF09-46FC-8292-3667811036A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1240" y="4374536"/>
            <a:ext cx="11345459" cy="45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Pct val="130000"/>
              <a:buFont typeface="Calibri" panose="020F0502020204030204" pitchFamily="34" charset="0"/>
              <a:buChar char="●"/>
              <a:defRPr sz="1800" cap="none" normalizeH="0" baseline="0"/>
            </a:lvl1pPr>
          </a:lstStyle>
          <a:p>
            <a:pPr lvl="0"/>
            <a:r>
              <a:rPr lang="en-US" dirty="0"/>
              <a:t>Date: Text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6AFC3227-7D7B-4C03-BD43-A7DE7779FCB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1240" y="4903571"/>
            <a:ext cx="11345459" cy="45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Pct val="130000"/>
              <a:buFont typeface="Calibri" panose="020F0502020204030204" pitchFamily="34" charset="0"/>
              <a:buChar char="●"/>
              <a:defRPr sz="1800" cap="none" normalizeH="0" baseline="0"/>
            </a:lvl1pPr>
          </a:lstStyle>
          <a:p>
            <a:pPr lvl="0"/>
            <a:r>
              <a:rPr lang="en-US" dirty="0"/>
              <a:t>Date: Text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762545CC-2900-4AD6-BA71-52E789F8C0F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1240" y="5432609"/>
            <a:ext cx="11345459" cy="457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Pct val="130000"/>
              <a:buFont typeface="Calibri" panose="020F0502020204030204" pitchFamily="34" charset="0"/>
              <a:buChar char="●"/>
              <a:defRPr sz="1800" cap="none" normalizeH="0" baseline="0"/>
            </a:lvl1pPr>
          </a:lstStyle>
          <a:p>
            <a:pPr lvl="0"/>
            <a:r>
              <a:rPr lang="en-US" dirty="0"/>
              <a:t>Date: Text</a:t>
            </a:r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1177ABC6-1870-4968-824C-7129B1DEC4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705" y="266704"/>
            <a:ext cx="11314995" cy="819138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>
              <a:defRPr/>
            </a:lvl1pPr>
          </a:lstStyle>
          <a:p>
            <a:r>
              <a:rPr lang="en-US" dirty="0"/>
              <a:t>Timeline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896508BB-8766-4C0E-9189-F99813C338C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1912" y="1030314"/>
            <a:ext cx="11294580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408787721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o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131860"/>
            <a:ext cx="12192000" cy="72614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" name="Media Placeholder 9"/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media</a:t>
            </a:r>
          </a:p>
        </p:txBody>
      </p:sp>
    </p:spTree>
    <p:extLst>
      <p:ext uri="{BB962C8B-B14F-4D97-AF65-F5344CB8AC3E}">
        <p14:creationId xmlns:p14="http://schemas.microsoft.com/office/powerpoint/2010/main" val="233320891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hasi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1016001" y="618565"/>
            <a:ext cx="10159004" cy="43927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66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big idea or powerful statement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2850279" y="5537621"/>
            <a:ext cx="6490445" cy="377825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 here</a:t>
            </a:r>
          </a:p>
        </p:txBody>
      </p:sp>
    </p:spTree>
    <p:extLst>
      <p:ext uri="{BB962C8B-B14F-4D97-AF65-F5344CB8AC3E}">
        <p14:creationId xmlns:p14="http://schemas.microsoft.com/office/powerpoint/2010/main" val="149224986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Emphasi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F915DC8-2F16-49B9-A550-C3E5A4613BA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1016001" y="618565"/>
            <a:ext cx="10159004" cy="43927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66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big idea or powerful statement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2850279" y="5537621"/>
            <a:ext cx="6490445" cy="377825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 here</a:t>
            </a:r>
          </a:p>
        </p:txBody>
      </p:sp>
    </p:spTree>
    <p:extLst>
      <p:ext uri="{BB962C8B-B14F-4D97-AF65-F5344CB8AC3E}">
        <p14:creationId xmlns:p14="http://schemas.microsoft.com/office/powerpoint/2010/main" val="105208898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Dog Lifest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06F0C7F3-9CA0-4199-97BA-384E6189FE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90204" y="6468930"/>
            <a:ext cx="304055" cy="17310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 b="0" i="0">
                <a:solidFill>
                  <a:schemeClr val="bg1">
                    <a:lumMod val="65000"/>
                  </a:schemeClr>
                </a:solidFill>
                <a:latin typeface="GT Walsheim Pro Light" panose="02000503040000020003" pitchFamily="2" charset="77"/>
              </a:defRPr>
            </a:lvl1pPr>
          </a:lstStyle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2FF35C-8E5E-4C3B-88E7-91BA2BB4AF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A5B28218-D7F3-4E15-A9CA-CDF6BD1DDDC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4437" y="5246401"/>
            <a:ext cx="3043032" cy="1309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00140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 Dog Lifest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06F0C7F3-9CA0-4199-97BA-384E6189FE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90204" y="6468930"/>
            <a:ext cx="304055" cy="17310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 b="0" i="0">
                <a:solidFill>
                  <a:schemeClr val="bg1">
                    <a:lumMod val="65000"/>
                  </a:schemeClr>
                </a:solidFill>
                <a:latin typeface="GT Walsheim Pro Light" panose="02000503040000020003" pitchFamily="2" charset="77"/>
              </a:defRPr>
            </a:lvl1pPr>
          </a:lstStyle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2FF35C-8E5E-4C3B-88E7-91BA2BB4AF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A5B28218-D7F3-4E15-A9CA-CDF6BD1DDDC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191" y="409182"/>
            <a:ext cx="3043032" cy="1309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46142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 Dog C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06F0C7F3-9CA0-4199-97BA-384E6189FE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90204" y="6468930"/>
            <a:ext cx="304055" cy="17310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 b="0" i="0">
                <a:solidFill>
                  <a:schemeClr val="bg1">
                    <a:lumMod val="65000"/>
                  </a:schemeClr>
                </a:solidFill>
                <a:latin typeface="GT Walsheim Pro Light" panose="02000503040000020003" pitchFamily="2" charset="77"/>
              </a:defRPr>
            </a:lvl1pPr>
          </a:lstStyle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2FF35C-8E5E-4C3B-88E7-91BA2BB4AF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A5B28218-D7F3-4E15-A9CA-CDF6BD1DDDC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0985" y="266168"/>
            <a:ext cx="2778402" cy="1195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24209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d Cat C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06F0C7F3-9CA0-4199-97BA-384E6189FE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90204" y="6468930"/>
            <a:ext cx="304055" cy="17310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 b="0" i="0">
                <a:solidFill>
                  <a:schemeClr val="bg1">
                    <a:lumMod val="65000"/>
                  </a:schemeClr>
                </a:solidFill>
                <a:latin typeface="GT Walsheim Pro Light" panose="02000503040000020003" pitchFamily="2" charset="77"/>
              </a:defRPr>
            </a:lvl1pPr>
          </a:lstStyle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2FF35C-8E5E-4C3B-88E7-91BA2BB4AF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A5B28218-D7F3-4E15-A9CA-CDF6BD1DDDC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414" y="5273689"/>
            <a:ext cx="2778402" cy="1195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04476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llustration coll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18B3E3-31D9-4174-8514-4397A78436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CCB2B5B-D8E1-43BC-ADA6-ECAF2C7C978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48280" y="944063"/>
            <a:ext cx="5788133" cy="1439542"/>
          </a:xfrm>
          <a:prstGeom prst="rect">
            <a:avLst/>
          </a:prstGeom>
        </p:spPr>
        <p:txBody>
          <a:bodyPr lIns="274320" tIns="0" rIns="274320" bIns="0">
            <a:noAutofit/>
          </a:bodyPr>
          <a:lstStyle>
            <a:lvl1pPr marL="0" indent="0">
              <a:buFont typeface="+mj-lt"/>
              <a:buNone/>
              <a:defRPr sz="2200"/>
            </a:lvl1pPr>
            <a:lvl2pPr marL="365760">
              <a:defRPr sz="2000"/>
            </a:lvl2pPr>
          </a:lstStyle>
          <a:p>
            <a:pPr lvl="0"/>
            <a:r>
              <a:rPr lang="en-US" dirty="0"/>
              <a:t>go to view &gt; slide master then copy the graphic you want, then paste in your presentation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703A30-B8D7-43B4-AADB-A16EDDFA01B7}"/>
              </a:ext>
            </a:extLst>
          </p:cNvPr>
          <p:cNvSpPr txBox="1"/>
          <p:nvPr userDrawn="1"/>
        </p:nvSpPr>
        <p:spPr>
          <a:xfrm>
            <a:off x="448280" y="369870"/>
            <a:ext cx="873668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 algn="l">
              <a:buClr>
                <a:schemeClr val="bg2"/>
              </a:buClr>
              <a:buFont typeface="Arial" panose="020B0604020202020204" pitchFamily="34" charset="0"/>
              <a:buNone/>
            </a:pPr>
            <a:r>
              <a:rPr lang="en-US" sz="2600" b="1" dirty="0">
                <a:latin typeface="Century Gothic" panose="020B0502020202020204" pitchFamily="34" charset="0"/>
              </a:rPr>
              <a:t>If you want to use any of the graphics you see here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E7FC4AD-2143-4D01-A531-D8C9AF6574F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280" y="2745290"/>
            <a:ext cx="1396451" cy="10681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52BDBE-468C-4ABF-A671-078A91B929B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6384" y="2442856"/>
            <a:ext cx="1382989" cy="14395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06F7680-F65F-4887-896B-144BB498FED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0919" y="2567608"/>
            <a:ext cx="1382989" cy="142349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12695A-FB84-46FC-A2F6-2EEFBA1945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14536" y="4360745"/>
            <a:ext cx="1356189" cy="13154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2C48FD1-E352-4B5E-BB68-94CDA0D9BC3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3342" y="4303600"/>
            <a:ext cx="1357655" cy="135418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66A5305-ED89-4791-BF0F-68BC857AEBB5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5454" y="2577571"/>
            <a:ext cx="1391585" cy="131548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56FA1BA-5E2E-441C-A3B6-095F4263A66C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5791" y="2641592"/>
            <a:ext cx="726952" cy="130032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B5D0045-C8C7-40D9-A43A-DA8E8B016FEE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9843" y="4382107"/>
            <a:ext cx="1278947" cy="127567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B14E0C5-F8C0-4672-8D91-052EBA4CE272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1407" y="4400551"/>
            <a:ext cx="1278948" cy="127567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A90F616-DE57-480C-A71D-89990626E391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2972" y="4419831"/>
            <a:ext cx="1278947" cy="125639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0E2C69F-67C8-43B1-83F5-FD07F2E66136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280" y="4397282"/>
            <a:ext cx="1278946" cy="127894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C7438DE-547D-416D-AB36-18529EEF3E9E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53615" y="4303600"/>
            <a:ext cx="1357655" cy="135418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8240BD7-0C41-4EF7-B920-338EC9E4006A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77180" y="2577571"/>
            <a:ext cx="883269" cy="134870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B107C07-EE0F-4CA9-9F3C-189DC45DDD42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60113" y="2641615"/>
            <a:ext cx="883269" cy="124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194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con coll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18B3E3-31D9-4174-8514-4397A78436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CCB2B5B-D8E1-43BC-ADA6-ECAF2C7C978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48280" y="944063"/>
            <a:ext cx="5788133" cy="1439542"/>
          </a:xfrm>
          <a:prstGeom prst="rect">
            <a:avLst/>
          </a:prstGeom>
        </p:spPr>
        <p:txBody>
          <a:bodyPr lIns="274320" tIns="0" rIns="274320" bIns="0">
            <a:noAutofit/>
          </a:bodyPr>
          <a:lstStyle>
            <a:lvl1pPr marL="0" indent="0">
              <a:buFont typeface="+mj-lt"/>
              <a:buNone/>
              <a:defRPr sz="2200"/>
            </a:lvl1pPr>
            <a:lvl2pPr marL="365760">
              <a:defRPr sz="2000"/>
            </a:lvl2pPr>
          </a:lstStyle>
          <a:p>
            <a:pPr lvl="0"/>
            <a:r>
              <a:rPr lang="en-US" dirty="0"/>
              <a:t>go to view &gt; slide master then copy the graphic you want, then paste in your presentation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703A30-B8D7-43B4-AADB-A16EDDFA01B7}"/>
              </a:ext>
            </a:extLst>
          </p:cNvPr>
          <p:cNvSpPr txBox="1"/>
          <p:nvPr userDrawn="1"/>
        </p:nvSpPr>
        <p:spPr>
          <a:xfrm>
            <a:off x="448280" y="369870"/>
            <a:ext cx="873668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 algn="l">
              <a:buClr>
                <a:schemeClr val="bg2"/>
              </a:buClr>
              <a:buFont typeface="Arial" panose="020B0604020202020204" pitchFamily="34" charset="0"/>
              <a:buNone/>
            </a:pPr>
            <a:r>
              <a:rPr lang="en-US" sz="2600" b="1" dirty="0">
                <a:latin typeface="Century Gothic" panose="020B0502020202020204" pitchFamily="34" charset="0"/>
              </a:rPr>
              <a:t>If you want to use any of the graphics you see here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FFE25157-BDB9-44E5-BED1-3EA6A1322A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65721" y="4474394"/>
            <a:ext cx="1000125" cy="142875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D2AB7A0-8427-4484-A7E1-0E54F6B80D2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70502" y="4473753"/>
            <a:ext cx="1247775" cy="12954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757076B-94B2-478A-A2CF-87811023723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26182" y="4654727"/>
            <a:ext cx="1114425" cy="93345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FA356C1-5CB5-4EAB-BF84-74EE46200A0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476103" y="4484027"/>
            <a:ext cx="971550" cy="90487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F51CC323-BF9B-4065-9D7B-54C7BDA06DD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032562" y="4407077"/>
            <a:ext cx="923925" cy="11811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EDF640E-4597-4015-915D-406A76501425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14254" y="2818921"/>
            <a:ext cx="1321523" cy="131731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ECD452-D76C-4345-84E5-8D006E715084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016095" y="2933698"/>
            <a:ext cx="915453" cy="11092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7105D0B-9643-4DC1-8A87-EB254F28AD73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4756062" y="2682501"/>
            <a:ext cx="1662852" cy="131984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649D43A-6148-4F6E-B2AC-5BDA7EB826A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9922393" y="3134605"/>
            <a:ext cx="1295804" cy="707412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A048E310-260C-457E-A259-E0B744178B14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864809" y="2796652"/>
            <a:ext cx="1062170" cy="145435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5A60A7A-3037-44D7-99D3-B602B1CDABA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531515" y="2834259"/>
            <a:ext cx="854363" cy="120866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1A12DBD-9852-480D-B66A-0A010DF5B7E8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022204" y="4521261"/>
            <a:ext cx="793513" cy="1428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08566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hoto coll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18B3E3-31D9-4174-8514-4397A78436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CCB2B5B-D8E1-43BC-ADA6-ECAF2C7C978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48280" y="944063"/>
            <a:ext cx="10863567" cy="1439542"/>
          </a:xfrm>
          <a:prstGeom prst="rect">
            <a:avLst/>
          </a:prstGeom>
        </p:spPr>
        <p:txBody>
          <a:bodyPr lIns="274320" tIns="0" rIns="274320" bIns="0">
            <a:noAutofit/>
          </a:bodyPr>
          <a:lstStyle>
            <a:lvl1pPr marL="0" indent="0">
              <a:buFont typeface="+mj-lt"/>
              <a:buNone/>
              <a:defRPr sz="2200"/>
            </a:lvl1pPr>
            <a:lvl2pPr marL="365760">
              <a:defRPr sz="2000"/>
            </a:lvl2pPr>
          </a:lstStyle>
          <a:p>
            <a:pPr lvl="0"/>
            <a:r>
              <a:rPr lang="en-US" dirty="0"/>
              <a:t>go to view &gt; slide master then copy the photo you want, then paste in your presentation. These images are meant to be used at a smaller size (not at full screen). These can be cropped for a vertical layout.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703A30-B8D7-43B4-AADB-A16EDDFA01B7}"/>
              </a:ext>
            </a:extLst>
          </p:cNvPr>
          <p:cNvSpPr txBox="1"/>
          <p:nvPr userDrawn="1"/>
        </p:nvSpPr>
        <p:spPr>
          <a:xfrm>
            <a:off x="448280" y="369870"/>
            <a:ext cx="810189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 algn="l">
              <a:buClr>
                <a:schemeClr val="bg2"/>
              </a:buClr>
              <a:buFont typeface="Arial" panose="020B0604020202020204" pitchFamily="34" charset="0"/>
              <a:buNone/>
            </a:pPr>
            <a:r>
              <a:rPr lang="en-US" sz="2600" b="1" dirty="0">
                <a:latin typeface="Century Gothic" panose="020B0502020202020204" pitchFamily="34" charset="0"/>
              </a:rPr>
              <a:t>If you want to use any of the photos you see here</a:t>
            </a:r>
          </a:p>
        </p:txBody>
      </p:sp>
      <p:pic>
        <p:nvPicPr>
          <p:cNvPr id="12" name="Picture 11" descr="A cat sitting in a living room&#10;&#10;Description automatically generated">
            <a:extLst>
              <a:ext uri="{FF2B5EF4-FFF2-40B4-BE49-F238E27FC236}">
                <a16:creationId xmlns:a16="http://schemas.microsoft.com/office/drawing/2014/main" id="{4B22A906-A1B3-4A02-ABA6-A8E21D50B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4466" y="2465355"/>
            <a:ext cx="2665801" cy="1777201"/>
          </a:xfrm>
          <a:prstGeom prst="rect">
            <a:avLst/>
          </a:prstGeom>
        </p:spPr>
      </p:pic>
      <p:pic>
        <p:nvPicPr>
          <p:cNvPr id="14" name="Picture 13" descr="A person lying on a bed&#10;&#10;Description automatically generated">
            <a:extLst>
              <a:ext uri="{FF2B5EF4-FFF2-40B4-BE49-F238E27FC236}">
                <a16:creationId xmlns:a16="http://schemas.microsoft.com/office/drawing/2014/main" id="{E622719E-A0CA-4EDF-8FE9-004EFCE0946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519" y="2465355"/>
            <a:ext cx="2665801" cy="1777201"/>
          </a:xfrm>
          <a:prstGeom prst="rect">
            <a:avLst/>
          </a:prstGeom>
        </p:spPr>
      </p:pic>
      <p:pic>
        <p:nvPicPr>
          <p:cNvPr id="16" name="Picture 15" descr="A person and a dog in a field&#10;&#10;Description automatically generated">
            <a:extLst>
              <a:ext uri="{FF2B5EF4-FFF2-40B4-BE49-F238E27FC236}">
                <a16:creationId xmlns:a16="http://schemas.microsoft.com/office/drawing/2014/main" id="{B8A755AF-9488-4120-8912-ED5421ADB00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6413" y="2465355"/>
            <a:ext cx="2665802" cy="1777201"/>
          </a:xfrm>
          <a:prstGeom prst="rect">
            <a:avLst/>
          </a:prstGeom>
        </p:spPr>
      </p:pic>
      <p:pic>
        <p:nvPicPr>
          <p:cNvPr id="18" name="Picture 17" descr="A close up of a cat&#10;&#10;Description automatically generated">
            <a:extLst>
              <a:ext uri="{FF2B5EF4-FFF2-40B4-BE49-F238E27FC236}">
                <a16:creationId xmlns:a16="http://schemas.microsoft.com/office/drawing/2014/main" id="{C40B322E-6FA5-4D70-881A-194C4C8164B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88361" y="2383605"/>
            <a:ext cx="2478602" cy="1858951"/>
          </a:xfrm>
          <a:prstGeom prst="rect">
            <a:avLst/>
          </a:prstGeom>
        </p:spPr>
      </p:pic>
      <p:pic>
        <p:nvPicPr>
          <p:cNvPr id="20" name="Picture 19" descr="A person standing in front of a computer&#10;&#10;Description automatically generated">
            <a:extLst>
              <a:ext uri="{FF2B5EF4-FFF2-40B4-BE49-F238E27FC236}">
                <a16:creationId xmlns:a16="http://schemas.microsoft.com/office/drawing/2014/main" id="{FB1F40AD-61C1-4228-8BA7-781BC588D2E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518" y="4474396"/>
            <a:ext cx="2665801" cy="1777201"/>
          </a:xfrm>
          <a:prstGeom prst="rect">
            <a:avLst/>
          </a:prstGeom>
        </p:spPr>
      </p:pic>
      <p:pic>
        <p:nvPicPr>
          <p:cNvPr id="24" name="Picture 23" descr="A picture containing person, indoor, man, woman&#10;&#10;Description automatically generated">
            <a:extLst>
              <a:ext uri="{FF2B5EF4-FFF2-40B4-BE49-F238E27FC236}">
                <a16:creationId xmlns:a16="http://schemas.microsoft.com/office/drawing/2014/main" id="{44B937FA-C841-4A3E-8C03-E26555DF79B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4465" y="4474395"/>
            <a:ext cx="2665803" cy="1777202"/>
          </a:xfrm>
          <a:prstGeom prst="rect">
            <a:avLst/>
          </a:prstGeom>
        </p:spPr>
      </p:pic>
      <p:pic>
        <p:nvPicPr>
          <p:cNvPr id="28" name="Picture 27" descr="A person standing in front of a mirror posing for the camera&#10;&#10;Description automatically generated">
            <a:extLst>
              <a:ext uri="{FF2B5EF4-FFF2-40B4-BE49-F238E27FC236}">
                <a16:creationId xmlns:a16="http://schemas.microsoft.com/office/drawing/2014/main" id="{73809552-EA5B-491A-AD2B-72F58A793A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6413" y="4474395"/>
            <a:ext cx="2665805" cy="1777203"/>
          </a:xfrm>
          <a:prstGeom prst="rect">
            <a:avLst/>
          </a:prstGeom>
        </p:spPr>
      </p:pic>
      <p:pic>
        <p:nvPicPr>
          <p:cNvPr id="30" name="Picture 29" descr="A person sitting next to a cat&#10;&#10;Description automatically generated">
            <a:extLst>
              <a:ext uri="{FF2B5EF4-FFF2-40B4-BE49-F238E27FC236}">
                <a16:creationId xmlns:a16="http://schemas.microsoft.com/office/drawing/2014/main" id="{A97F20E0-5423-4869-9E9A-D7788AAD0195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86198" y="4474393"/>
            <a:ext cx="2573284" cy="1715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130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42231" y="6468930"/>
            <a:ext cx="304055" cy="17310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 b="0" i="0">
                <a:solidFill>
                  <a:schemeClr val="bg1">
                    <a:lumMod val="65000"/>
                  </a:schemeClr>
                </a:solidFill>
                <a:latin typeface="GT Walsheim Pro Light" panose="02000503040000020003"/>
              </a:defRPr>
            </a:lvl1pPr>
          </a:lstStyle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495300" y="6481184"/>
            <a:ext cx="2415726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/>
            <a:r>
              <a:rPr lang="en-US" sz="800" b="0" i="0" spc="50" dirty="0">
                <a:solidFill>
                  <a:schemeClr val="bg1">
                    <a:lumMod val="65000"/>
                  </a:schemeClr>
                </a:solidFill>
                <a:latin typeface="GT Walsheim Pro Light" panose="02000503040000020003" pitchFamily="2" charset="77"/>
              </a:rPr>
              <a:t>© 2020 Banfield Pet Hospital</a:t>
            </a:r>
            <a:r>
              <a:rPr lang="en-US" sz="800" b="0" i="0" spc="50" baseline="0" dirty="0">
                <a:solidFill>
                  <a:schemeClr val="bg1">
                    <a:lumMod val="65000"/>
                  </a:schemeClr>
                </a:solidFill>
                <a:latin typeface="GT Walsheim Pro Light" panose="02000503040000020003" pitchFamily="2" charset="77"/>
              </a:rPr>
              <a:t> | </a:t>
            </a:r>
            <a:r>
              <a:rPr lang="en-US" sz="800" b="0" i="0" spc="50" dirty="0">
                <a:solidFill>
                  <a:schemeClr val="bg1">
                    <a:lumMod val="65000"/>
                  </a:schemeClr>
                </a:solidFill>
                <a:latin typeface="GT Walsheim Pro Light" panose="02000503040000020003" pitchFamily="2" charset="77"/>
              </a:rPr>
              <a:t>All Rights Reserved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58EE1C-A8B8-4F5A-9DC3-DFECD6F147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705" y="1294543"/>
            <a:ext cx="11314996" cy="43716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  <a:p>
            <a:pPr lvl="5"/>
            <a:endParaRPr lang="en-US" dirty="0"/>
          </a:p>
          <a:p>
            <a:pPr lvl="6"/>
            <a:endParaRPr lang="en-US" dirty="0"/>
          </a:p>
          <a:p>
            <a:pPr lvl="7"/>
            <a:endParaRPr lang="en-US" dirty="0"/>
          </a:p>
          <a:p>
            <a:pPr lvl="8"/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BE9B3F4C-0F21-474B-AAB3-A43A60CFE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706" y="266704"/>
            <a:ext cx="11314996" cy="819138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AEE98635-1373-4235-B829-183E2C1FA408}"/>
              </a:ext>
            </a:extLst>
          </p:cNvPr>
          <p:cNvPicPr>
            <a:picLocks noChangeAspect="1"/>
          </p:cNvPicPr>
          <p:nvPr userDrawn="1"/>
        </p:nvPicPr>
        <p:blipFill>
          <a:blip r:embed="rId6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7110" y="6044376"/>
            <a:ext cx="673890" cy="673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857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858" r:id="rId3"/>
    <p:sldLayoutId id="2147483888" r:id="rId4"/>
    <p:sldLayoutId id="2147483923" r:id="rId5"/>
    <p:sldLayoutId id="2147483924" r:id="rId6"/>
    <p:sldLayoutId id="2147483889" r:id="rId7"/>
    <p:sldLayoutId id="2147483890" r:id="rId8"/>
    <p:sldLayoutId id="2147483860" r:id="rId9"/>
    <p:sldLayoutId id="2147483925" r:id="rId10"/>
    <p:sldLayoutId id="2147483882" r:id="rId11"/>
    <p:sldLayoutId id="2147483926" r:id="rId12"/>
    <p:sldLayoutId id="2147483927" r:id="rId13"/>
    <p:sldLayoutId id="2147483873" r:id="rId14"/>
    <p:sldLayoutId id="2147483928" r:id="rId15"/>
    <p:sldLayoutId id="2147483883" r:id="rId16"/>
    <p:sldLayoutId id="2147483894" r:id="rId17"/>
    <p:sldLayoutId id="2147483929" r:id="rId18"/>
    <p:sldLayoutId id="2147483895" r:id="rId19"/>
    <p:sldLayoutId id="2147483932" r:id="rId20"/>
    <p:sldLayoutId id="2147483857" r:id="rId21"/>
    <p:sldLayoutId id="2147483856" r:id="rId22"/>
    <p:sldLayoutId id="2147483898" r:id="rId23"/>
    <p:sldLayoutId id="2147483906" r:id="rId24"/>
    <p:sldLayoutId id="2147483899" r:id="rId25"/>
    <p:sldLayoutId id="2147483863" r:id="rId26"/>
    <p:sldLayoutId id="2147483884" r:id="rId27"/>
    <p:sldLayoutId id="2147483902" r:id="rId28"/>
    <p:sldLayoutId id="2147483865" r:id="rId29"/>
    <p:sldLayoutId id="2147483866" r:id="rId30"/>
    <p:sldLayoutId id="2147483874" r:id="rId31"/>
    <p:sldLayoutId id="2147483903" r:id="rId32"/>
    <p:sldLayoutId id="2147483905" r:id="rId33"/>
    <p:sldLayoutId id="2147483904" r:id="rId34"/>
    <p:sldLayoutId id="2147483908" r:id="rId35"/>
    <p:sldLayoutId id="2147483909" r:id="rId36"/>
    <p:sldLayoutId id="2147483871" r:id="rId37"/>
    <p:sldLayoutId id="2147483872" r:id="rId38"/>
    <p:sldLayoutId id="2147483875" r:id="rId39"/>
    <p:sldLayoutId id="2147483907" r:id="rId40"/>
    <p:sldLayoutId id="2147483910" r:id="rId41"/>
    <p:sldLayoutId id="2147483911" r:id="rId42"/>
    <p:sldLayoutId id="2147483912" r:id="rId43"/>
    <p:sldLayoutId id="2147483913" r:id="rId44"/>
    <p:sldLayoutId id="2147483915" r:id="rId45"/>
    <p:sldLayoutId id="2147483914" r:id="rId46"/>
    <p:sldLayoutId id="2147483916" r:id="rId47"/>
    <p:sldLayoutId id="2147483917" r:id="rId48"/>
    <p:sldLayoutId id="2147483918" r:id="rId49"/>
    <p:sldLayoutId id="2147483919" r:id="rId50"/>
    <p:sldLayoutId id="2147483933" r:id="rId51"/>
    <p:sldLayoutId id="2147483934" r:id="rId52"/>
    <p:sldLayoutId id="2147483941" r:id="rId53"/>
    <p:sldLayoutId id="2147483891" r:id="rId54"/>
    <p:sldLayoutId id="2147483930" r:id="rId55"/>
    <p:sldLayoutId id="2147483931" r:id="rId56"/>
    <p:sldLayoutId id="2147483942" r:id="rId57"/>
    <p:sldLayoutId id="2147483938" r:id="rId58"/>
    <p:sldLayoutId id="2147483940" r:id="rId59"/>
    <p:sldLayoutId id="2147483939" r:id="rId6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bg2"/>
          </a:solidFill>
          <a:latin typeface="Rockwell Nova Light" panose="02060303020205020403" pitchFamily="18" charset="0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bg2"/>
        </a:buClr>
        <a:buFont typeface="Arial" panose="020B0604020202020204" pitchFamily="34" charset="0"/>
        <a:buChar char="•"/>
        <a:defRPr sz="2600" b="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bg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bg2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1200"/>
        </a:spcAft>
        <a:buClr>
          <a:schemeClr val="bg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1200"/>
        </a:spcAft>
        <a:buClr>
          <a:schemeClr val="bg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1200"/>
        </a:spcAft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1200"/>
        </a:spcAft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1200"/>
        </a:spcAft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1200"/>
        </a:spcAft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5" Type="http://schemas.openxmlformats.org/officeDocument/2006/relationships/hyperlink" Target="https://worditout.com/word-cloud/2283975" TargetMode="Externa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0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1.xml"/><Relationship Id="rId4" Type="http://schemas.openxmlformats.org/officeDocument/2006/relationships/hyperlink" Target="http://www.pngall.com/communication-pn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yournorthcounty.com/walking-running-hiking-trails-san-diego-north-county/" TargetMode="External"/><Relationship Id="rId13" Type="http://schemas.openxmlformats.org/officeDocument/2006/relationships/hyperlink" Target="https://www.rawpixel.com/search/face%20mask" TargetMode="External"/><Relationship Id="rId18" Type="http://schemas.openxmlformats.org/officeDocument/2006/relationships/hyperlink" Target="https://www.flickr.com/photos/spirit-fire/5733726755/" TargetMode="External"/><Relationship Id="rId26" Type="http://schemas.openxmlformats.org/officeDocument/2006/relationships/diagramLayout" Target="../diagrams/layout3.xml"/><Relationship Id="rId3" Type="http://schemas.openxmlformats.org/officeDocument/2006/relationships/image" Target="../media/image69.jpeg"/><Relationship Id="rId21" Type="http://schemas.openxmlformats.org/officeDocument/2006/relationships/image" Target="../media/image79.jpg"/><Relationship Id="rId7" Type="http://schemas.openxmlformats.org/officeDocument/2006/relationships/image" Target="../media/image71.jpg"/><Relationship Id="rId12" Type="http://schemas.openxmlformats.org/officeDocument/2006/relationships/image" Target="../media/image74.1"/><Relationship Id="rId17" Type="http://schemas.openxmlformats.org/officeDocument/2006/relationships/image" Target="../media/image77.jpg"/><Relationship Id="rId25" Type="http://schemas.openxmlformats.org/officeDocument/2006/relationships/diagramData" Target="../diagrams/data3.xml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76.jpg"/><Relationship Id="rId20" Type="http://schemas.openxmlformats.org/officeDocument/2006/relationships/hyperlink" Target="https://longfellow365.com/2019/04/20/backyard-chillin/" TargetMode="External"/><Relationship Id="rId29" Type="http://schemas.microsoft.com/office/2007/relationships/diagramDrawing" Target="../diagrams/drawing3.xml"/><Relationship Id="rId1" Type="http://schemas.openxmlformats.org/officeDocument/2006/relationships/slideLayout" Target="../slideLayouts/slideLayout29.xml"/><Relationship Id="rId6" Type="http://schemas.openxmlformats.org/officeDocument/2006/relationships/hyperlink" Target="https://pixabay.com/en/jumping-jump-happy-people-female-444613/" TargetMode="External"/><Relationship Id="rId11" Type="http://schemas.openxmlformats.org/officeDocument/2006/relationships/image" Target="../media/image73.jpg"/><Relationship Id="rId24" Type="http://schemas.openxmlformats.org/officeDocument/2006/relationships/hyperlink" Target="https://www.pexels.com/photo/people-wearing-black-face-mask-3985182/" TargetMode="External"/><Relationship Id="rId5" Type="http://schemas.openxmlformats.org/officeDocument/2006/relationships/image" Target="../media/image70.jpg"/><Relationship Id="rId15" Type="http://schemas.openxmlformats.org/officeDocument/2006/relationships/hyperlink" Target="http://theconversation.com/children-exercising-is-a-necessity-for-development-but-there-are-limits-44682" TargetMode="External"/><Relationship Id="rId23" Type="http://schemas.openxmlformats.org/officeDocument/2006/relationships/image" Target="../media/image80.jpg"/><Relationship Id="rId28" Type="http://schemas.openxmlformats.org/officeDocument/2006/relationships/diagramColors" Target="../diagrams/colors3.xml"/><Relationship Id="rId10" Type="http://schemas.openxmlformats.org/officeDocument/2006/relationships/hyperlink" Target="https://www.pexels.com/photo/family-in-mask-swinging-on-seesaw-on-playground-4127443/" TargetMode="External"/><Relationship Id="rId19" Type="http://schemas.openxmlformats.org/officeDocument/2006/relationships/image" Target="../media/image78.jpg"/><Relationship Id="rId4" Type="http://schemas.openxmlformats.org/officeDocument/2006/relationships/hyperlink" Target="http://www.aimgroup.ro/dezvoltare-umana/cele-mai-puternice-3-tehnici-la-care-raspunde-subconstientul/" TargetMode="External"/><Relationship Id="rId9" Type="http://schemas.openxmlformats.org/officeDocument/2006/relationships/image" Target="../media/image72.jpeg"/><Relationship Id="rId14" Type="http://schemas.openxmlformats.org/officeDocument/2006/relationships/image" Target="../media/image75.jpg"/><Relationship Id="rId22" Type="http://schemas.openxmlformats.org/officeDocument/2006/relationships/hyperlink" Target="https://pixnio.com/people/children-kids/three-boys-and-one-girl-is-smiling-playing-with-toys" TargetMode="External"/><Relationship Id="rId27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algbtic.org/" TargetMode="External"/><Relationship Id="rId13" Type="http://schemas.openxmlformats.org/officeDocument/2006/relationships/hyperlink" Target="http://www.glma.org/index.cfm?fuseaction=Page.viewPage&amp;pageId=939&amp;grandparentID=534&amp;parentID=938&amp;nodeID=1" TargetMode="External"/><Relationship Id="rId3" Type="http://schemas.openxmlformats.org/officeDocument/2006/relationships/image" Target="../media/image81.png"/><Relationship Id="rId7" Type="http://schemas.openxmlformats.org/officeDocument/2006/relationships/hyperlink" Target="https://www.apa.org/pi/lgbt/resources/lgbt-health" TargetMode="External"/><Relationship Id="rId12" Type="http://schemas.openxmlformats.org/officeDocument/2006/relationships/hyperlink" Target="http://www.glbtnationalhelpcenter.org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8.xml"/><Relationship Id="rId6" Type="http://schemas.openxmlformats.org/officeDocument/2006/relationships/hyperlink" Target="https://mhwr.mybeaconwellbeing.com/" TargetMode="External"/><Relationship Id="rId11" Type="http://schemas.openxmlformats.org/officeDocument/2006/relationships/hyperlink" Target="https://www.thetrevorproject.org/" TargetMode="External"/><Relationship Id="rId5" Type="http://schemas.openxmlformats.org/officeDocument/2006/relationships/hyperlink" Target="https://intranet.banfield.net/Library/PandO/Black%20Mental%20Health%20and%20Wellbeing%20Resources%20LSB%20SM%20TK.pdf#search=black%20mental%20health%20resources" TargetMode="External"/><Relationship Id="rId15" Type="http://schemas.openxmlformats.org/officeDocument/2006/relationships/hyperlink" Target="https://intranet.banfield.net/h/ASKTraining/_layouts/15/osssearchresults.aspx?u=https%3A%2F%2Fintranet%2Ebanfield%2Enet%2Fh%2FASKTraining&amp;k=DRG" TargetMode="External"/><Relationship Id="rId10" Type="http://schemas.openxmlformats.org/officeDocument/2006/relationships/hyperlink" Target="https://transequality.org/" TargetMode="External"/><Relationship Id="rId4" Type="http://schemas.openxmlformats.org/officeDocument/2006/relationships/image" Target="../media/image82.png"/><Relationship Id="rId9" Type="http://schemas.openxmlformats.org/officeDocument/2006/relationships/hyperlink" Target="http://www.aglp.org/" TargetMode="External"/><Relationship Id="rId14" Type="http://schemas.openxmlformats.org/officeDocument/2006/relationships/image" Target="../media/image8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21B4C76-B42F-44E9-B86A-1567622F3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154" y="1714934"/>
            <a:ext cx="6376287" cy="2299294"/>
          </a:xfrm>
        </p:spPr>
        <p:txBody>
          <a:bodyPr/>
          <a:lstStyle/>
          <a:p>
            <a:r>
              <a:rPr lang="en-US" dirty="0"/>
              <a:t>Holidays </a:t>
            </a:r>
            <a:br>
              <a:rPr lang="en-US" dirty="0"/>
            </a:br>
            <a:r>
              <a:rPr lang="en-US" dirty="0"/>
              <a:t>During a Pandemic</a:t>
            </a:r>
            <a:br>
              <a:rPr lang="en-US" dirty="0"/>
            </a:br>
            <a:r>
              <a:rPr lang="en-US" sz="2400" dirty="0"/>
              <a:t>Planning &amp; Support that Includes Our Individual Unique Realities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1F80FEA-438E-4650-9951-DA96118DDA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43AFF3-9A9D-4AA5-9454-4293908F1FE9}"/>
              </a:ext>
            </a:extLst>
          </p:cNvPr>
          <p:cNvSpPr txBox="1"/>
          <p:nvPr/>
        </p:nvSpPr>
        <p:spPr>
          <a:xfrm>
            <a:off x="252154" y="5511909"/>
            <a:ext cx="67998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>
                <a:schemeClr val="bg2"/>
              </a:buClr>
            </a:pPr>
            <a:r>
              <a:rPr lang="en-US" sz="1400" dirty="0">
                <a:latin typeface="Century Gothic" panose="020B0502020202020204" pitchFamily="34" charset="0"/>
              </a:rPr>
              <a:t>Sponsored by PRIDE and NEXT GEN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403A6A-F48E-47CC-95CA-888D34361F08}"/>
              </a:ext>
            </a:extLst>
          </p:cNvPr>
          <p:cNvSpPr txBox="1"/>
          <p:nvPr/>
        </p:nvSpPr>
        <p:spPr>
          <a:xfrm>
            <a:off x="252154" y="4636605"/>
            <a:ext cx="441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>
                <a:schemeClr val="bg2"/>
              </a:buClr>
            </a:pPr>
            <a:r>
              <a:rPr lang="en-US" dirty="0">
                <a:latin typeface="Century Gothic" panose="020B0502020202020204" pitchFamily="34" charset="0"/>
              </a:rPr>
              <a:t>Presenter: Lisa Stewart-Brown, LCSW</a:t>
            </a:r>
          </a:p>
          <a:p>
            <a:pPr algn="l">
              <a:buClr>
                <a:schemeClr val="bg2"/>
              </a:buClr>
            </a:pPr>
            <a:r>
              <a:rPr lang="en-US" dirty="0">
                <a:latin typeface="Century Gothic" panose="020B0502020202020204" pitchFamily="34" charset="0"/>
              </a:rPr>
              <a:t>November 20, 2020 </a:t>
            </a:r>
          </a:p>
        </p:txBody>
      </p:sp>
    </p:spTree>
    <p:extLst>
      <p:ext uri="{BB962C8B-B14F-4D97-AF65-F5344CB8AC3E}">
        <p14:creationId xmlns:p14="http://schemas.microsoft.com/office/powerpoint/2010/main" val="1691414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72CBC69-E823-4901-986B-9BF54DA2EC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9BEA25-388C-42DF-AD61-FA7E2FA983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664" y="215964"/>
            <a:ext cx="9726016" cy="44423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3175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8942FE9-E63B-4452-9694-897C9F07BCCE}"/>
              </a:ext>
            </a:extLst>
          </p:cNvPr>
          <p:cNvSpPr txBox="1"/>
          <p:nvPr/>
        </p:nvSpPr>
        <p:spPr>
          <a:xfrm>
            <a:off x="456369" y="4849939"/>
            <a:ext cx="11179834" cy="1292662"/>
          </a:xfrm>
          <a:prstGeom prst="rect">
            <a:avLst/>
          </a:prstGeom>
          <a:noFill/>
          <a:ln>
            <a:solidFill>
              <a:srgbClr val="66FFFF"/>
            </a:solidFill>
          </a:ln>
          <a:effectLst>
            <a:innerShdw blurRad="63500" dist="50800" dir="8100000">
              <a:prstClr val="black">
                <a:alpha val="50000"/>
              </a:prstClr>
            </a:innerShdw>
            <a:softEdge rad="12700"/>
          </a:effectLst>
        </p:spPr>
        <p:txBody>
          <a:bodyPr wrap="square" rtlCol="0">
            <a:spAutoFit/>
          </a:bodyPr>
          <a:lstStyle/>
          <a:p>
            <a:pPr algn="ctr">
              <a:buClr>
                <a:schemeClr val="bg2"/>
              </a:buClr>
            </a:pPr>
            <a:r>
              <a:rPr lang="en-US" sz="2600" b="1" dirty="0">
                <a:solidFill>
                  <a:srgbClr val="FF99CC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entury Gothic" panose="020B0502020202020204" pitchFamily="34" charset="0"/>
              </a:rPr>
              <a:t>please join us in observing a moment of silence </a:t>
            </a:r>
          </a:p>
          <a:p>
            <a:pPr algn="ctr">
              <a:buClr>
                <a:schemeClr val="bg2"/>
              </a:buClr>
            </a:pPr>
            <a:r>
              <a:rPr lang="en-US" sz="2600" b="1" dirty="0">
                <a:solidFill>
                  <a:srgbClr val="FF99CC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entury Gothic" panose="020B0502020202020204" pitchFamily="34" charset="0"/>
              </a:rPr>
              <a:t>in </a:t>
            </a:r>
            <a:r>
              <a:rPr lang="en-US" sz="2600" b="1" dirty="0">
                <a:solidFill>
                  <a:srgbClr val="66FFFF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entury Gothic" panose="020B0502020202020204" pitchFamily="34" charset="0"/>
              </a:rPr>
              <a:t>memory</a:t>
            </a:r>
            <a:r>
              <a:rPr lang="en-US" sz="2600" b="1" dirty="0">
                <a:solidFill>
                  <a:srgbClr val="FF99CC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entury Gothic" panose="020B0502020202020204" pitchFamily="34" charset="0"/>
              </a:rPr>
              <a:t> of all those that have been lost before their time </a:t>
            </a:r>
          </a:p>
          <a:p>
            <a:pPr algn="ctr">
              <a:buClr>
                <a:schemeClr val="bg2"/>
              </a:buClr>
            </a:pPr>
            <a:r>
              <a:rPr lang="en-US" sz="2600" b="1" dirty="0">
                <a:solidFill>
                  <a:srgbClr val="FF99CC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entury Gothic" panose="020B0502020202020204" pitchFamily="34" charset="0"/>
              </a:rPr>
              <a:t>and to signify our solidarity as an </a:t>
            </a:r>
            <a:r>
              <a:rPr lang="en-US" sz="2600" b="1" dirty="0">
                <a:solidFill>
                  <a:srgbClr val="66FFFF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entury Gothic" panose="020B0502020202020204" pitchFamily="34" charset="0"/>
              </a:rPr>
              <a:t>inclusive community </a:t>
            </a:r>
          </a:p>
        </p:txBody>
      </p:sp>
    </p:spTree>
    <p:extLst>
      <p:ext uri="{BB962C8B-B14F-4D97-AF65-F5344CB8AC3E}">
        <p14:creationId xmlns:p14="http://schemas.microsoft.com/office/powerpoint/2010/main" val="829444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023E878-F449-4891-8AAB-8657FFF09C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2F4B80-CA8E-418B-BBC2-6773E5ADAF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150242" y="1204053"/>
            <a:ext cx="3891516" cy="3787348"/>
          </a:xfrm>
          <a:gradFill>
            <a:gsLst>
              <a:gs pos="95000">
                <a:srgbClr val="FF0000">
                  <a:alpha val="50000"/>
                </a:srgb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r>
              <a:rPr lang="en-US" b="1" dirty="0"/>
              <a:t>Covid-19</a:t>
            </a:r>
          </a:p>
          <a:p>
            <a:r>
              <a:rPr lang="en-US" dirty="0"/>
              <a:t>safety recommendations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73794C-B1E2-486F-B119-24ACCCA1308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440318" y="1349714"/>
            <a:ext cx="2925355" cy="2920301"/>
          </a:xfrm>
          <a:custGeom>
            <a:avLst/>
            <a:gdLst>
              <a:gd name="connsiteX0" fmla="*/ 0 w 2925355"/>
              <a:gd name="connsiteY0" fmla="*/ 1460151 h 2920301"/>
              <a:gd name="connsiteX1" fmla="*/ 1462678 w 2925355"/>
              <a:gd name="connsiteY1" fmla="*/ 0 h 2920301"/>
              <a:gd name="connsiteX2" fmla="*/ 2925356 w 2925355"/>
              <a:gd name="connsiteY2" fmla="*/ 1460151 h 2920301"/>
              <a:gd name="connsiteX3" fmla="*/ 1462678 w 2925355"/>
              <a:gd name="connsiteY3" fmla="*/ 2920302 h 2920301"/>
              <a:gd name="connsiteX4" fmla="*/ 0 w 2925355"/>
              <a:gd name="connsiteY4" fmla="*/ 1460151 h 292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25355" h="2920301" fill="none" extrusionOk="0">
                <a:moveTo>
                  <a:pt x="0" y="1460151"/>
                </a:moveTo>
                <a:cubicBezTo>
                  <a:pt x="90721" y="567506"/>
                  <a:pt x="722914" y="4491"/>
                  <a:pt x="1462678" y="0"/>
                </a:cubicBezTo>
                <a:cubicBezTo>
                  <a:pt x="2338307" y="115915"/>
                  <a:pt x="2813560" y="651330"/>
                  <a:pt x="2925356" y="1460151"/>
                </a:cubicBezTo>
                <a:cubicBezTo>
                  <a:pt x="2936605" y="2268201"/>
                  <a:pt x="2144751" y="2862917"/>
                  <a:pt x="1462678" y="2920302"/>
                </a:cubicBezTo>
                <a:cubicBezTo>
                  <a:pt x="553831" y="2950451"/>
                  <a:pt x="84151" y="2152495"/>
                  <a:pt x="0" y="1460151"/>
                </a:cubicBezTo>
                <a:close/>
              </a:path>
              <a:path w="2925355" h="2920301" stroke="0" extrusionOk="0">
                <a:moveTo>
                  <a:pt x="0" y="1460151"/>
                </a:moveTo>
                <a:cubicBezTo>
                  <a:pt x="-21500" y="691452"/>
                  <a:pt x="525063" y="-53600"/>
                  <a:pt x="1462678" y="0"/>
                </a:cubicBezTo>
                <a:cubicBezTo>
                  <a:pt x="2414443" y="-21251"/>
                  <a:pt x="2857928" y="776541"/>
                  <a:pt x="2925356" y="1460151"/>
                </a:cubicBezTo>
                <a:cubicBezTo>
                  <a:pt x="2782613" y="2314279"/>
                  <a:pt x="2211683" y="2989845"/>
                  <a:pt x="1462678" y="2920302"/>
                </a:cubicBezTo>
                <a:cubicBezTo>
                  <a:pt x="722659" y="2876428"/>
                  <a:pt x="-104608" y="2290566"/>
                  <a:pt x="0" y="1460151"/>
                </a:cubicBezTo>
                <a:close/>
              </a:path>
            </a:pathLst>
          </a:custGeom>
          <a:ln>
            <a:solidFill>
              <a:schemeClr val="bg2"/>
            </a:solidFill>
            <a:extLst>
              <a:ext uri="{C807C97D-BFC1-408E-A445-0C87EB9F89A2}">
                <ask:lineSketchStyleProps xmlns:ask="http://schemas.microsoft.com/office/drawing/2018/sketchyshapes" sd="981765707">
                  <ask:type>
                    <ask:lineSketchCurved/>
                  </ask:type>
                </ask:lineSketchStyleProps>
              </a:ext>
            </a:extLst>
          </a:ln>
        </p:spPr>
        <p:txBody>
          <a:bodyPr/>
          <a:lstStyle/>
          <a:p>
            <a:r>
              <a:rPr lang="en-US" b="1" dirty="0"/>
              <a:t>Personal</a:t>
            </a:r>
          </a:p>
          <a:p>
            <a:r>
              <a:rPr lang="en-US" dirty="0"/>
              <a:t>history &amp; family situations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F68FAF4-4EA2-4655-A447-07A2FEA93D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633323" y="3945328"/>
            <a:ext cx="2925355" cy="2920301"/>
          </a:xfrm>
        </p:spPr>
        <p:txBody>
          <a:bodyPr/>
          <a:lstStyle/>
          <a:p>
            <a:r>
              <a:rPr lang="en-US" b="1" dirty="0"/>
              <a:t>Finances</a:t>
            </a:r>
          </a:p>
          <a:p>
            <a:r>
              <a:rPr lang="en-US" dirty="0"/>
              <a:t>Work &amp; budgets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748512D-1C88-49A4-9F85-0CFD57627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88" y="312085"/>
            <a:ext cx="11032262" cy="819138"/>
          </a:xfrm>
        </p:spPr>
        <p:txBody>
          <a:bodyPr/>
          <a:lstStyle/>
          <a:p>
            <a:r>
              <a:rPr lang="en-US" dirty="0"/>
              <a:t>Expectations and Considerations-Big Picture 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653D437-3E49-4E87-A057-FF6FE16FCCDF}"/>
              </a:ext>
            </a:extLst>
          </p:cNvPr>
          <p:cNvSpPr txBox="1">
            <a:spLocks/>
          </p:cNvSpPr>
          <p:nvPr/>
        </p:nvSpPr>
        <p:spPr>
          <a:xfrm>
            <a:off x="1826329" y="1349714"/>
            <a:ext cx="2925355" cy="2920301"/>
          </a:xfrm>
          <a:prstGeom prst="ellipse">
            <a:avLst/>
          </a:prstGeom>
          <a:solidFill>
            <a:schemeClr val="bg2">
              <a:alpha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bg2"/>
              </a:buClr>
              <a:buFont typeface="Arial" panose="020B0604020202020204" pitchFamily="34" charset="0"/>
              <a:buNone/>
              <a:defRPr sz="2000" b="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Larger World </a:t>
            </a:r>
          </a:p>
          <a:p>
            <a:pPr>
              <a:spcAft>
                <a:spcPts val="0"/>
              </a:spcAft>
            </a:pPr>
            <a:r>
              <a:rPr lang="en-US" dirty="0"/>
              <a:t>marketing</a:t>
            </a:r>
          </a:p>
          <a:p>
            <a:pPr>
              <a:spcAft>
                <a:spcPts val="0"/>
              </a:spcAft>
            </a:pPr>
            <a:r>
              <a:rPr lang="en-US" dirty="0"/>
              <a:t>“should”</a:t>
            </a:r>
          </a:p>
        </p:txBody>
      </p:sp>
    </p:spTree>
    <p:extLst>
      <p:ext uri="{BB962C8B-B14F-4D97-AF65-F5344CB8AC3E}">
        <p14:creationId xmlns:p14="http://schemas.microsoft.com/office/powerpoint/2010/main" val="3549325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F53B207-76DD-46A6-A836-7BCBC4196A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DA10D9-064B-4588-B6A4-EB56ED8BFFFD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97104" y="1930961"/>
            <a:ext cx="4312700" cy="3531230"/>
          </a:xfrm>
        </p:spPr>
        <p:txBody>
          <a:bodyPr/>
          <a:lstStyle/>
          <a:p>
            <a:r>
              <a:rPr lang="en-US" dirty="0"/>
              <a:t>Realities </a:t>
            </a:r>
          </a:p>
          <a:p>
            <a:r>
              <a:rPr lang="en-US" dirty="0"/>
              <a:t>Memories</a:t>
            </a:r>
          </a:p>
          <a:p>
            <a:r>
              <a:rPr lang="en-US" dirty="0"/>
              <a:t>Anticipation</a:t>
            </a:r>
          </a:p>
          <a:p>
            <a:r>
              <a:rPr lang="en-US" dirty="0"/>
              <a:t>Traditions</a:t>
            </a:r>
          </a:p>
          <a:p>
            <a:r>
              <a:rPr lang="en-US" dirty="0"/>
              <a:t>Expectations </a:t>
            </a:r>
          </a:p>
          <a:p>
            <a:r>
              <a:rPr lang="en-US" dirty="0"/>
              <a:t>Interactions with others</a:t>
            </a:r>
          </a:p>
          <a:p>
            <a:r>
              <a:rPr lang="en-US" dirty="0"/>
              <a:t>Solitary time </a:t>
            </a:r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D3FEEDD-29B1-4254-AF0D-7554F944D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Holidays and Mixed Emotions- Personal View</a:t>
            </a:r>
          </a:p>
        </p:txBody>
      </p:sp>
      <p:pic>
        <p:nvPicPr>
          <p:cNvPr id="12" name="Content Placeholder 11" descr="Text&#10;&#10;Description automatically generated">
            <a:extLst>
              <a:ext uri="{FF2B5EF4-FFF2-40B4-BE49-F238E27FC236}">
                <a16:creationId xmlns:a16="http://schemas.microsoft.com/office/drawing/2014/main" id="{D10C0217-68AE-42B9-9AA4-F8D35E8EE020}"/>
              </a:ext>
            </a:extLst>
          </p:cNvPr>
          <p:cNvPicPr>
            <a:picLocks noGrp="1" noChangeAspect="1"/>
          </p:cNvPicPr>
          <p:nvPr>
            <p:ph sz="half" idx="15"/>
          </p:nvPr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5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984261" y="1471310"/>
            <a:ext cx="6826034" cy="42087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13368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779497-5585-4706-9C8B-6F060A39B3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DEBD2D1-8715-4915-9F1F-AD245BE28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Planning that Includes Individual Unique Realities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6588B07-6210-463D-A4FB-E2D87122AA04}"/>
              </a:ext>
            </a:extLst>
          </p:cNvPr>
          <p:cNvSpPr>
            <a:spLocks noGrp="1"/>
          </p:cNvSpPr>
          <p:nvPr>
            <p:ph sz="half" idx="17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EF390F9-BECD-4D2D-B0B8-3541045B4928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096000" y="1556529"/>
            <a:ext cx="4938921" cy="4649735"/>
          </a:xfrm>
        </p:spPr>
        <p:txBody>
          <a:bodyPr/>
          <a:lstStyle/>
          <a:p>
            <a:pPr marL="0" indent="0">
              <a:spcAft>
                <a:spcPts val="0"/>
              </a:spcAft>
              <a:buNone/>
            </a:pPr>
            <a:r>
              <a:rPr lang="en-US" sz="2200" b="1" dirty="0">
                <a:solidFill>
                  <a:schemeClr val="bg2"/>
                </a:solidFill>
                <a:latin typeface="+mn-lt"/>
                <a:cs typeface="Calibri" panose="020F0502020204030204" pitchFamily="34" charset="0"/>
              </a:rPr>
              <a:t>Safety First</a:t>
            </a:r>
          </a:p>
          <a:p>
            <a:pPr lvl="1">
              <a:spcAft>
                <a:spcPts val="0"/>
              </a:spcAft>
            </a:pPr>
            <a:r>
              <a:rPr lang="en-US" sz="2000" dirty="0">
                <a:latin typeface="+mn-lt"/>
                <a:cs typeface="Calibri" panose="020F0502020204030204" pitchFamily="34" charset="0"/>
              </a:rPr>
              <a:t>Realities &amp; Perspective</a:t>
            </a:r>
          </a:p>
          <a:p>
            <a:pPr lvl="1">
              <a:spcAft>
                <a:spcPts val="0"/>
              </a:spcAft>
            </a:pPr>
            <a:r>
              <a:rPr lang="en-US" sz="2000" dirty="0">
                <a:latin typeface="+mn-lt"/>
                <a:cs typeface="Calibri" panose="020F0502020204030204" pitchFamily="34" charset="0"/>
              </a:rPr>
              <a:t>Covid 19- checklist</a:t>
            </a:r>
          </a:p>
          <a:p>
            <a:pPr marL="960120" lvl="2" indent="0">
              <a:spcAft>
                <a:spcPts val="0"/>
              </a:spcAft>
              <a:buNone/>
            </a:pPr>
            <a:endParaRPr lang="en-US" sz="1800" dirty="0">
              <a:latin typeface="+mn-lt"/>
              <a:cs typeface="Calibri" panose="020F0502020204030204" pitchFamily="34" charset="0"/>
            </a:endParaRPr>
          </a:p>
          <a:p>
            <a:pPr marL="502920" lvl="1" indent="0">
              <a:spcAft>
                <a:spcPts val="0"/>
              </a:spcAft>
              <a:buNone/>
            </a:pPr>
            <a:endParaRPr lang="en-US" dirty="0">
              <a:latin typeface="+mn-lt"/>
              <a:cs typeface="Calibri" panose="020F0502020204030204" pitchFamily="34" charset="0"/>
            </a:endParaRPr>
          </a:p>
          <a:p>
            <a:pPr marL="102870" indent="0">
              <a:spcAft>
                <a:spcPts val="0"/>
              </a:spcAft>
              <a:buNone/>
            </a:pPr>
            <a:r>
              <a:rPr lang="en-US" sz="2200" b="1" dirty="0">
                <a:solidFill>
                  <a:schemeClr val="bg2"/>
                </a:solidFill>
                <a:latin typeface="+mn-lt"/>
                <a:cs typeface="Calibri" panose="020F0502020204030204" pitchFamily="34" charset="0"/>
              </a:rPr>
              <a:t>Self-Awareness </a:t>
            </a:r>
          </a:p>
          <a:p>
            <a:pPr marL="687388" indent="-225425">
              <a:spcAft>
                <a:spcPts val="0"/>
              </a:spcAft>
            </a:pPr>
            <a:r>
              <a:rPr lang="en-US" sz="2000" dirty="0">
                <a:latin typeface="+mn-lt"/>
                <a:cs typeface="Calibri" panose="020F0502020204030204" pitchFamily="34" charset="0"/>
              </a:rPr>
              <a:t>What is truly important to me? </a:t>
            </a:r>
          </a:p>
          <a:p>
            <a:pPr marL="102870" indent="0">
              <a:spcAft>
                <a:spcPts val="0"/>
              </a:spcAft>
              <a:buNone/>
            </a:pPr>
            <a:endParaRPr lang="en-US" sz="2200" dirty="0">
              <a:latin typeface="+mn-lt"/>
              <a:cs typeface="Calibri" panose="020F0502020204030204" pitchFamily="34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sz="2200" b="1" dirty="0">
                <a:solidFill>
                  <a:schemeClr val="bg2"/>
                </a:solidFill>
                <a:latin typeface="+mn-lt"/>
                <a:cs typeface="Calibri" panose="020F0502020204030204" pitchFamily="34" charset="0"/>
              </a:rPr>
              <a:t>Creating and Activating a Plan </a:t>
            </a:r>
          </a:p>
          <a:p>
            <a:pPr lvl="1">
              <a:spcAft>
                <a:spcPts val="0"/>
              </a:spcAft>
            </a:pPr>
            <a:r>
              <a:rPr lang="en-US" sz="2000" spc="-100" dirty="0">
                <a:latin typeface="+mn-lt"/>
                <a:cs typeface="Calibri" panose="020F0502020204030204" pitchFamily="34" charset="0"/>
              </a:rPr>
              <a:t>Plan </a:t>
            </a:r>
          </a:p>
          <a:p>
            <a:pPr lvl="1">
              <a:spcAft>
                <a:spcPts val="0"/>
              </a:spcAft>
            </a:pPr>
            <a:r>
              <a:rPr lang="en-US" sz="2000" spc="-100" dirty="0">
                <a:latin typeface="+mn-lt"/>
                <a:cs typeface="Calibri" panose="020F0502020204030204" pitchFamily="34" charset="0"/>
              </a:rPr>
              <a:t>Communicate needs</a:t>
            </a:r>
          </a:p>
          <a:p>
            <a:pPr lvl="1">
              <a:spcAft>
                <a:spcPts val="0"/>
              </a:spcAft>
            </a:pPr>
            <a:r>
              <a:rPr lang="en-US" sz="2000" spc="-100" dirty="0">
                <a:latin typeface="+mn-lt"/>
                <a:cs typeface="Calibri" panose="020F0502020204030204" pitchFamily="34" charset="0"/>
              </a:rPr>
              <a:t>Talk about possibilities </a:t>
            </a:r>
          </a:p>
        </p:txBody>
      </p:sp>
      <p:graphicFrame>
        <p:nvGraphicFramePr>
          <p:cNvPr id="6" name="Content Placeholder 7">
            <a:extLst>
              <a:ext uri="{FF2B5EF4-FFF2-40B4-BE49-F238E27FC236}">
                <a16:creationId xmlns:a16="http://schemas.microsoft.com/office/drawing/2014/main" id="{C58290A7-1954-48B2-9969-2401064196D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9033713"/>
              </p:ext>
            </p:extLst>
          </p:nvPr>
        </p:nvGraphicFramePr>
        <p:xfrm>
          <a:off x="997416" y="1182693"/>
          <a:ext cx="4622334" cy="44926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48498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03F757A-0863-48C1-ABB2-DFB7A7CCE1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61000"/>
          </a:blip>
          <a:srcRect l="20056" t="-239" r="14858" b="7205"/>
          <a:stretch/>
        </p:blipFill>
        <p:spPr>
          <a:xfrm>
            <a:off x="4227735" y="848078"/>
            <a:ext cx="7448550" cy="307187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CF63BA6-4AAA-4A48-962E-D2F943277E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742231" y="6468930"/>
            <a:ext cx="304055" cy="173106"/>
          </a:xfrm>
        </p:spPr>
        <p:txBody>
          <a:bodyPr vert="horz" lIns="0" tIns="0" rIns="0" bIns="0" rtlCol="0" anchor="ctr">
            <a:normAutofit/>
          </a:bodyPr>
          <a:lstStyle/>
          <a:p>
            <a:pPr>
              <a:spcAft>
                <a:spcPts val="600"/>
              </a:spcAft>
            </a:pPr>
            <a:fld id="{AE46914A-69DF-4616-B894-AD41808293FA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E0D39CA8-E83A-4EC3-A002-5E5A204F1B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2140" y="4046047"/>
            <a:ext cx="5474197" cy="383943"/>
          </a:xfrm>
        </p:spPr>
        <p:txBody>
          <a:bodyPr/>
          <a:lstStyle/>
          <a:p>
            <a:r>
              <a:rPr lang="en-US" b="1" dirty="0"/>
              <a:t>Introvert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B56391E-CF6E-4943-A1C9-B890FB4D8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705" y="378674"/>
            <a:ext cx="11294580" cy="81913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kern="1200" dirty="0">
                <a:latin typeface="Rockwell Nova Light" panose="02060303020205020403" pitchFamily="18" charset="0"/>
                <a:ea typeface="+mj-ea"/>
                <a:cs typeface="+mj-cs"/>
              </a:rPr>
              <a:t>Planning Solitary Holidays </a:t>
            </a:r>
            <a:br>
              <a:rPr lang="en-US" sz="2500" kern="1200" dirty="0">
                <a:latin typeface="Rockwell Nova Light" panose="02060303020205020403" pitchFamily="18" charset="0"/>
                <a:ea typeface="+mj-ea"/>
                <a:cs typeface="+mj-cs"/>
              </a:rPr>
            </a:br>
            <a:endParaRPr lang="en-US" sz="2500" kern="1200" dirty="0">
              <a:latin typeface="Rockwell Nova Light" panose="02060303020205020403" pitchFamily="18" charset="0"/>
              <a:ea typeface="+mj-ea"/>
              <a:cs typeface="+mj-cs"/>
            </a:endParaRP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6FD4A447-8DE0-44D3-9386-B81C6A60D07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12296" y="4046047"/>
            <a:ext cx="5474197" cy="383943"/>
          </a:xfrm>
        </p:spPr>
        <p:txBody>
          <a:bodyPr/>
          <a:lstStyle/>
          <a:p>
            <a:r>
              <a:rPr lang="en-US" b="1" dirty="0"/>
              <a:t>Extrovert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56A48B3E-C79B-4F52-A82F-A1036D8CEC2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1705" y="4521878"/>
            <a:ext cx="5474197" cy="1659850"/>
          </a:xfrm>
        </p:spPr>
        <p:txBody>
          <a:bodyPr/>
          <a:lstStyle/>
          <a:p>
            <a:pPr>
              <a:lnSpc>
                <a:spcPct val="90000"/>
              </a:lnSpc>
              <a:spcAft>
                <a:spcPts val="1200"/>
              </a:spcAft>
              <a:buClr>
                <a:srgbClr val="E35204"/>
              </a:buClr>
            </a:pPr>
            <a:r>
              <a:rPr lang="en-US" sz="1800" dirty="0"/>
              <a:t>How would it feel for you to take time for yourself and do something you really enjoy? 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E35204"/>
              </a:buClr>
            </a:pPr>
            <a:r>
              <a:rPr lang="en-US" sz="1800" dirty="0"/>
              <a:t>Would it be meaningful to create a tradition for those in your life that are no longer here to celebrate? 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6676AFA0-DF4B-478D-B88F-8B5DDD736DF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12296" y="4521878"/>
            <a:ext cx="5474197" cy="16598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800" dirty="0"/>
              <a:t>The friends in your circle of trust.  If you knew you would be accepted, would you want to celebrate with them? </a:t>
            </a:r>
          </a:p>
          <a:p>
            <a:pPr>
              <a:lnSpc>
                <a:spcPct val="90000"/>
              </a:lnSpc>
            </a:pPr>
            <a:r>
              <a:rPr lang="en-US" sz="1800" dirty="0"/>
              <a:t>Would it feel good for you to support others without traditional families and volunteer, or host a “safe” holiday event? </a:t>
            </a:r>
          </a:p>
          <a:p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A35806C-75FD-472B-B4FE-213195871297}"/>
              </a:ext>
            </a:extLst>
          </p:cNvPr>
          <p:cNvSpPr txBox="1"/>
          <p:nvPr/>
        </p:nvSpPr>
        <p:spPr>
          <a:xfrm>
            <a:off x="381706" y="1339822"/>
            <a:ext cx="3352094" cy="2042803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000" dirty="0">
                <a:ea typeface="Calibri" panose="020F0502020204030204" pitchFamily="34" charset="0"/>
                <a:cs typeface="Times New Roman" panose="02020603050405020304" pitchFamily="18" charset="0"/>
              </a:rPr>
              <a:t>Many amazing people may be alone during holidays due to… (estranged relationships, death, distance, </a:t>
            </a:r>
            <a:br>
              <a:rPr lang="en-US" sz="20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dirty="0">
                <a:ea typeface="Calibri" panose="020F0502020204030204" pitchFamily="34" charset="0"/>
                <a:cs typeface="Times New Roman" panose="02020603050405020304" pitchFamily="18" charset="0"/>
              </a:rPr>
              <a:t>choice, safety, etc.)</a:t>
            </a:r>
          </a:p>
        </p:txBody>
      </p:sp>
    </p:spTree>
    <p:extLst>
      <p:ext uri="{BB962C8B-B14F-4D97-AF65-F5344CB8AC3E}">
        <p14:creationId xmlns:p14="http://schemas.microsoft.com/office/powerpoint/2010/main" val="1001187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11F5B89-93C9-43CC-AEE3-7F2725238E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8F0F5F9-C213-4A36-8676-F1B56CD6608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My Answer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3C2538D-2049-4723-BFDB-A6548C57DF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06186" y="4975412"/>
            <a:ext cx="7389809" cy="968188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If I did </a:t>
            </a:r>
            <a:r>
              <a:rPr lang="en-US" sz="20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not</a:t>
            </a:r>
            <a:r>
              <a:rPr lang="en-US" sz="2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consider other’s feelings, what do I really want? 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DF85D76-4332-4087-8BC7-01ABEE76D83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14943" y="1617757"/>
            <a:ext cx="6347364" cy="3318049"/>
          </a:xfrm>
        </p:spPr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b="1" dirty="0">
                <a:solidFill>
                  <a:schemeClr val="bg2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Who is a priority for me?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Think about or find out what the person(s) wants or expects.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Do their wishes fit</a:t>
            </a:r>
            <a:r>
              <a:rPr lang="en-US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mine? I</a:t>
            </a:r>
            <a:r>
              <a:rPr lang="en-US" sz="16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 not, b</a:t>
            </a:r>
            <a:r>
              <a:rPr lang="en-US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reak out each item and review</a:t>
            </a:r>
            <a:r>
              <a:rPr lang="en-US" sz="16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1200150" lvl="2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16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y significant other is not welcome</a:t>
            </a:r>
          </a:p>
          <a:p>
            <a:pPr marL="1200150" lvl="2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They are not willing to wear a mask</a:t>
            </a:r>
          </a:p>
          <a:p>
            <a:pPr marL="1200150" lvl="2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Concerns around alcohol, hot button topics, etc. </a:t>
            </a:r>
          </a:p>
          <a:p>
            <a:pPr marL="857250" lvl="2" indent="0">
              <a:lnSpc>
                <a:spcPct val="107000"/>
              </a:lnSpc>
              <a:spcAft>
                <a:spcPts val="0"/>
              </a:spcAft>
              <a:buNone/>
            </a:pPr>
            <a:endParaRPr lang="en-US" sz="16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Consider allies or “holiday” buddies in your plan design. </a:t>
            </a:r>
            <a:endParaRPr lang="en-US" sz="16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57250" lvl="2" indent="0">
              <a:lnSpc>
                <a:spcPct val="107000"/>
              </a:lnSpc>
              <a:spcAft>
                <a:spcPts val="0"/>
              </a:spcAft>
              <a:buNone/>
            </a:pPr>
            <a:endParaRPr lang="en-US" sz="14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lvl="1" indent="0">
              <a:lnSpc>
                <a:spcPct val="107000"/>
              </a:lnSpc>
              <a:spcAft>
                <a:spcPts val="0"/>
              </a:spcAft>
              <a:buNone/>
            </a:pPr>
            <a:endParaRPr lang="en-US" sz="18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66C81A7-915A-4095-8E2C-A546B9BDD79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035960" y="2065238"/>
            <a:ext cx="3928451" cy="1930786"/>
          </a:xfr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bg2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 plan</a:t>
            </a:r>
          </a:p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endParaRPr lang="en-US" sz="18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Safety &amp; perspective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Ground the plan in “My Answer”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Write it down (for you)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5115E14F-C27A-467E-B93C-D158E0203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66700"/>
            <a:ext cx="11315700" cy="819150"/>
          </a:xfrm>
        </p:spPr>
        <p:txBody>
          <a:bodyPr/>
          <a:lstStyle/>
          <a:p>
            <a:r>
              <a:rPr lang="en-US" sz="3600" dirty="0"/>
              <a:t>Planning to Include Friends and Family 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296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11F5B89-93C9-43CC-AEE3-7F2725238E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AC74D5B-2DA2-4534-B576-F9EF4362E1D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My Answer 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DF85D76-4332-4087-8BC7-01ABEE76D83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48702" y="1082174"/>
            <a:ext cx="7498760" cy="4004307"/>
          </a:xfrm>
        </p:spPr>
        <p:txBody>
          <a:bodyPr/>
          <a:lstStyle/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b="1" dirty="0">
              <a:solidFill>
                <a:schemeClr val="bg2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spcBef>
                <a:spcPts val="0"/>
              </a:spcBef>
              <a:spcAft>
                <a:spcPts val="600"/>
              </a:spcAft>
            </a:pPr>
            <a:r>
              <a:rPr lang="en-US" sz="1800" b="1" dirty="0">
                <a:solidFill>
                  <a:schemeClr val="bg2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Who is it important to communicate your plan to?  </a:t>
            </a:r>
          </a:p>
          <a:p>
            <a:pPr marL="742950" lvl="1" indent="-342900">
              <a:spcAft>
                <a:spcPts val="600"/>
              </a:spcAft>
            </a:pPr>
            <a:r>
              <a:rPr lang="en-US" sz="16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When sharing your plans, think about what you want to say &amp; how you want to say it</a:t>
            </a:r>
            <a:r>
              <a:rPr lang="en-US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ahead of time.</a:t>
            </a:r>
            <a:endParaRPr lang="en-US" sz="16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342900">
              <a:spcAft>
                <a:spcPts val="600"/>
              </a:spcAft>
            </a:pPr>
            <a:r>
              <a:rPr lang="en-US" sz="16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Facts </a:t>
            </a:r>
            <a:r>
              <a:rPr lang="en-US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&amp; </a:t>
            </a:r>
            <a:r>
              <a:rPr lang="en-US" sz="16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 statements </a:t>
            </a:r>
            <a:r>
              <a:rPr lang="en-US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may </a:t>
            </a:r>
            <a:r>
              <a:rPr lang="en-US" sz="16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reduce the listeners defensiveness. </a:t>
            </a:r>
          </a:p>
          <a:p>
            <a:pPr marL="742950" lvl="1" indent="-342900">
              <a:spcAft>
                <a:spcPts val="600"/>
              </a:spcAft>
            </a:pPr>
            <a:r>
              <a:rPr lang="en-US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Stay curious and seek to understand their point of view.</a:t>
            </a:r>
          </a:p>
          <a:p>
            <a:pPr marL="742950" lvl="1" indent="-342900">
              <a:spcAft>
                <a:spcPts val="600"/>
              </a:spcAft>
            </a:pPr>
            <a:endParaRPr lang="en-US" sz="1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spcBef>
                <a:spcPts val="0"/>
              </a:spcBef>
              <a:spcAft>
                <a:spcPts val="600"/>
              </a:spcAft>
            </a:pPr>
            <a:r>
              <a:rPr lang="en-US" sz="1800" b="1" dirty="0">
                <a:solidFill>
                  <a:schemeClr val="bg2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Possibilities to Consider - segue starters </a:t>
            </a:r>
          </a:p>
          <a:p>
            <a:pPr marL="742950" lvl="1" indent="-342900">
              <a:spcAft>
                <a:spcPts val="600"/>
              </a:spcAft>
            </a:pPr>
            <a:r>
              <a:rPr lang="en-US" sz="16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Are you open to talking about other</a:t>
            </a:r>
            <a:r>
              <a:rPr lang="en-US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ways we could have our holiday this year? </a:t>
            </a:r>
          </a:p>
          <a:p>
            <a:pPr marL="742950" lvl="1" indent="-342900">
              <a:spcAft>
                <a:spcPts val="600"/>
              </a:spcAft>
            </a:pPr>
            <a:r>
              <a:rPr lang="en-US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I’m sad we can’t be together too, and I would like to talk about what else we could do that may be nice for this “bizarre” year, how does that sound? </a:t>
            </a:r>
          </a:p>
          <a:p>
            <a:pPr marL="742950" lvl="1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4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7149A8B-7955-421B-A529-06CB14245860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662605" y="1679945"/>
            <a:ext cx="3919739" cy="2769949"/>
          </a:xfr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3E5FF349-433F-4BE4-A1D3-59D490B5E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and Possibilities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31EDF9A1-4104-47CB-8C40-9186202AB0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65625" y="4975225"/>
            <a:ext cx="7577673" cy="968375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If I did </a:t>
            </a:r>
            <a:r>
              <a:rPr lang="en-US" sz="20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not</a:t>
            </a:r>
            <a:r>
              <a:rPr lang="en-US" sz="2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consider other’s feelings, what do I really want? </a:t>
            </a:r>
          </a:p>
        </p:txBody>
      </p:sp>
    </p:spTree>
    <p:extLst>
      <p:ext uri="{BB962C8B-B14F-4D97-AF65-F5344CB8AC3E}">
        <p14:creationId xmlns:p14="http://schemas.microsoft.com/office/powerpoint/2010/main" val="1589351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11F5B89-93C9-43CC-AEE3-7F2725238E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93F594F-0558-48BB-BAEA-D41C81FDF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704" y="361855"/>
            <a:ext cx="11413352" cy="819138"/>
          </a:xfrm>
        </p:spPr>
        <p:txBody>
          <a:bodyPr/>
          <a:lstStyle/>
          <a:p>
            <a:r>
              <a:rPr lang="en-US" sz="3600" dirty="0"/>
              <a:t>Support During the Holidays and a Pandemic 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DF85D76-4332-4087-8BC7-01ABEE76D837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5742231" y="2638425"/>
            <a:ext cx="5640167" cy="3665807"/>
          </a:xfrm>
        </p:spPr>
        <p:txBody>
          <a:bodyPr/>
          <a:lstStyle/>
          <a:p>
            <a:pPr>
              <a:spcAft>
                <a:spcPts val="800"/>
              </a:spcAft>
            </a:pPr>
            <a:r>
              <a:rPr lang="en-US" sz="1800" dirty="0">
                <a:solidFill>
                  <a:schemeClr val="accent2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Try to check expectations at the door &amp; instead let’s see what happens.</a:t>
            </a:r>
          </a:p>
          <a:p>
            <a:pPr>
              <a:spcAft>
                <a:spcPts val="800"/>
              </a:spcAft>
            </a:pPr>
            <a:r>
              <a:rPr lang="en-US" sz="1800" dirty="0">
                <a:solidFill>
                  <a:schemeClr val="accent2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Resist making up stories about other’s behaviors and focus on staying curious. </a:t>
            </a:r>
          </a:p>
          <a:p>
            <a:pPr>
              <a:spcAft>
                <a:spcPts val="800"/>
              </a:spcAft>
            </a:pPr>
            <a:r>
              <a:rPr lang="en-US" sz="1800" dirty="0">
                <a:solidFill>
                  <a:schemeClr val="accent2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Acceptance – we are all “humans” extend grace when possible.  To others and to ourselves!</a:t>
            </a:r>
          </a:p>
          <a:p>
            <a:pPr>
              <a:spcAft>
                <a:spcPts val="800"/>
              </a:spcAft>
            </a:pPr>
            <a:r>
              <a:rPr lang="en-US" sz="1800" dirty="0">
                <a:solidFill>
                  <a:schemeClr val="accent2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Seek support from allies + buddies. </a:t>
            </a:r>
          </a:p>
          <a:p>
            <a:pPr>
              <a:spcAft>
                <a:spcPts val="800"/>
              </a:spcAft>
            </a:pPr>
            <a:r>
              <a:rPr lang="en-US" sz="1800" dirty="0">
                <a:solidFill>
                  <a:schemeClr val="accent2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Boundaries are smart, take space, timeouts or “time to leave.”</a:t>
            </a:r>
          </a:p>
          <a:p>
            <a:pPr marL="400050" lvl="1" indent="0">
              <a:spcAft>
                <a:spcPts val="0"/>
              </a:spcAft>
              <a:buNone/>
            </a:pP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7" descr="A close up of a sign&#10;&#10;Description automatically generated">
            <a:extLst>
              <a:ext uri="{FF2B5EF4-FFF2-40B4-BE49-F238E27FC236}">
                <a16:creationId xmlns:a16="http://schemas.microsoft.com/office/drawing/2014/main" id="{103D335F-63A3-4F5B-A0AD-91CED41C5436}"/>
              </a:ext>
            </a:extLst>
          </p:cNvPr>
          <p:cNvPicPr>
            <a:picLocks noGrp="1" noChangeAspect="1"/>
          </p:cNvPicPr>
          <p:nvPr>
            <p:ph sz="half" idx="17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850"/>
          <a:stretch/>
        </p:blipFill>
        <p:spPr>
          <a:xfrm>
            <a:off x="809602" y="2453889"/>
            <a:ext cx="4690026" cy="3925538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5DA6AAB-FA1F-4CCF-B882-0FD9CC724014}"/>
              </a:ext>
            </a:extLst>
          </p:cNvPr>
          <p:cNvSpPr txBox="1"/>
          <p:nvPr/>
        </p:nvSpPr>
        <p:spPr>
          <a:xfrm>
            <a:off x="257338" y="1463498"/>
            <a:ext cx="109697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bg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Holidays are emotional, and that’s “human.”  </a:t>
            </a:r>
          </a:p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bg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Let’s anticipate that we will feel a range of emotions and think about what may help.</a:t>
            </a:r>
            <a:r>
              <a:rPr lang="en-US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230340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11F5B89-93C9-43CC-AEE3-7F2725238E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93F594F-0558-48BB-BAEA-D41C81FDF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711" y="169346"/>
            <a:ext cx="11173815" cy="819138"/>
          </a:xfrm>
        </p:spPr>
        <p:txBody>
          <a:bodyPr/>
          <a:lstStyle/>
          <a:p>
            <a:r>
              <a:rPr lang="en-US" sz="3600" dirty="0"/>
              <a:t>Key Take Aways 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DF85D76-4332-4087-8BC7-01ABEE76D837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438149" y="1137249"/>
            <a:ext cx="4766691" cy="5606924"/>
          </a:xfrm>
        </p:spPr>
        <p:txBody>
          <a:bodyPr/>
          <a:lstStyle/>
          <a:p>
            <a:pPr marL="0" indent="0">
              <a:spcAft>
                <a:spcPts val="0"/>
              </a:spcAft>
              <a:buNone/>
            </a:pPr>
            <a:r>
              <a:rPr lang="en-US" sz="1400" b="1" i="1" dirty="0">
                <a:solidFill>
                  <a:schemeClr val="accent1"/>
                </a:solidFill>
                <a:latin typeface="+mn-lt"/>
                <a:cs typeface="Calibri" panose="020F0502020204030204" pitchFamily="34" charset="0"/>
              </a:rPr>
              <a:t>Safety </a:t>
            </a:r>
          </a:p>
          <a:p>
            <a:pPr marL="342900" indent="-171450">
              <a:spcAft>
                <a:spcPts val="0"/>
              </a:spcAft>
            </a:pPr>
            <a:r>
              <a:rPr lang="en-US" sz="1400" dirty="0">
                <a:latin typeface="+mn-lt"/>
                <a:cs typeface="Calibri" panose="020F0502020204030204" pitchFamily="34" charset="0"/>
              </a:rPr>
              <a:t>Review the checklist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sz="1400" b="1" i="1" dirty="0">
                <a:solidFill>
                  <a:schemeClr val="accent1"/>
                </a:solidFill>
                <a:latin typeface="+mn-lt"/>
                <a:cs typeface="Calibri" panose="020F0502020204030204" pitchFamily="34" charset="0"/>
              </a:rPr>
              <a:t>Self-Awareness </a:t>
            </a:r>
          </a:p>
          <a:p>
            <a:pPr marL="342900" indent="-171450">
              <a:spcAft>
                <a:spcPts val="0"/>
              </a:spcAft>
            </a:pPr>
            <a:r>
              <a:rPr lang="en-US" sz="1400" dirty="0">
                <a:latin typeface="+mn-lt"/>
                <a:cs typeface="Calibri" panose="020F0502020204030204" pitchFamily="34" charset="0"/>
              </a:rPr>
              <a:t>What ‘s truly important to me? 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sz="1400" b="1" i="1" dirty="0">
                <a:solidFill>
                  <a:schemeClr val="accent1"/>
                </a:solidFill>
                <a:latin typeface="+mn-lt"/>
                <a:cs typeface="Calibri" panose="020F0502020204030204" pitchFamily="34" charset="0"/>
              </a:rPr>
              <a:t>Creating a Plan </a:t>
            </a:r>
          </a:p>
          <a:p>
            <a:pPr marL="342900" indent="-171450">
              <a:spcAft>
                <a:spcPts val="0"/>
              </a:spcAft>
            </a:pP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This is the year for out of the box thinking and making new traditions.  </a:t>
            </a:r>
          </a:p>
          <a:p>
            <a:pPr marL="342900" indent="-171450">
              <a:spcAft>
                <a:spcPts val="0"/>
              </a:spcAft>
            </a:pP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Don’t forget to leverage virtual technology.</a:t>
            </a:r>
          </a:p>
          <a:p>
            <a:pPr marL="857250" lvl="2" indent="-285750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Zoom, face time, etc. </a:t>
            </a:r>
          </a:p>
          <a:p>
            <a:pPr marL="857250" lvl="2" indent="-285750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Watching movies together virtually.</a:t>
            </a:r>
          </a:p>
          <a:p>
            <a:pPr marL="857250" lvl="2" indent="-285750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There are people who care, and you matter, you are NOT alone.</a:t>
            </a:r>
          </a:p>
          <a:p>
            <a:pPr marL="857250" lvl="2" indent="0">
              <a:spcAft>
                <a:spcPts val="0"/>
              </a:spcAft>
              <a:buNone/>
            </a:pP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lvl="1" indent="0">
              <a:spcAft>
                <a:spcPts val="0"/>
              </a:spcAft>
              <a:buNone/>
            </a:pP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3A507F-D330-454F-B58C-3642FE109D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6809" r="35265"/>
          <a:stretch/>
        </p:blipFill>
        <p:spPr>
          <a:xfrm flipH="1">
            <a:off x="10744960" y="0"/>
            <a:ext cx="1453135" cy="2250830"/>
          </a:xfrm>
          <a:prstGeom prst="rect">
            <a:avLst/>
          </a:prstGeom>
        </p:spPr>
      </p:pic>
      <p:pic>
        <p:nvPicPr>
          <p:cNvPr id="9" name="Content Placeholder 68" descr="A child smiling at the camera&#10;&#10;Description automatically generated">
            <a:extLst>
              <a:ext uri="{FF2B5EF4-FFF2-40B4-BE49-F238E27FC236}">
                <a16:creationId xmlns:a16="http://schemas.microsoft.com/office/drawing/2014/main" id="{0EA699D4-2C29-4CF1-B89B-66B6AFBC71D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t="6859" r="12337"/>
          <a:stretch/>
        </p:blipFill>
        <p:spPr>
          <a:xfrm>
            <a:off x="9961182" y="2250830"/>
            <a:ext cx="2230818" cy="1867729"/>
          </a:xfrm>
          <a:prstGeom prst="rect">
            <a:avLst/>
          </a:prstGeom>
        </p:spPr>
      </p:pic>
      <p:pic>
        <p:nvPicPr>
          <p:cNvPr id="10" name="Content Placeholder 5">
            <a:extLst>
              <a:ext uri="{FF2B5EF4-FFF2-40B4-BE49-F238E27FC236}">
                <a16:creationId xmlns:a16="http://schemas.microsoft.com/office/drawing/2014/main" id="{55121FFE-07FD-4FF1-AE2B-3FAFBEFC054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rcRect t="20763" r="29544"/>
          <a:stretch/>
        </p:blipFill>
        <p:spPr>
          <a:xfrm>
            <a:off x="7565347" y="3967"/>
            <a:ext cx="3197141" cy="2247261"/>
          </a:xfrm>
          <a:prstGeom prst="rect">
            <a:avLst/>
          </a:prstGeom>
        </p:spPr>
      </p:pic>
      <p:pic>
        <p:nvPicPr>
          <p:cNvPr id="18" name="Picture 17" descr="A person sitting on a bench&#10;&#10;Description automatically generated">
            <a:extLst>
              <a:ext uri="{FF2B5EF4-FFF2-40B4-BE49-F238E27FC236}">
                <a16:creationId xmlns:a16="http://schemas.microsoft.com/office/drawing/2014/main" id="{077A1373-8D1E-40FB-B296-242B7DC0E26F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rcRect l="5276" t="15663" r="18402"/>
          <a:stretch/>
        </p:blipFill>
        <p:spPr>
          <a:xfrm>
            <a:off x="7565347" y="2251228"/>
            <a:ext cx="2632479" cy="1939279"/>
          </a:xfrm>
          <a:prstGeom prst="rect">
            <a:avLst/>
          </a:prstGeom>
        </p:spPr>
      </p:pic>
      <p:pic>
        <p:nvPicPr>
          <p:cNvPr id="20" name="Content Placeholder 62" descr="People running happily in snow">
            <a:extLst>
              <a:ext uri="{FF2B5EF4-FFF2-40B4-BE49-F238E27FC236}">
                <a16:creationId xmlns:a16="http://schemas.microsoft.com/office/drawing/2014/main" id="{F529EB9F-9504-4B88-9A7E-E435D3687A34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00"/>
          <a:stretch/>
        </p:blipFill>
        <p:spPr>
          <a:xfrm>
            <a:off x="5249976" y="3429000"/>
            <a:ext cx="2357832" cy="1880139"/>
          </a:xfrm>
          <a:prstGeom prst="rect">
            <a:avLst/>
          </a:prstGeom>
        </p:spPr>
      </p:pic>
      <p:pic>
        <p:nvPicPr>
          <p:cNvPr id="21" name="Picture 20" descr="A picture containing holding, phone, person&#10;&#10;Description automatically generated">
            <a:extLst>
              <a:ext uri="{FF2B5EF4-FFF2-40B4-BE49-F238E27FC236}">
                <a16:creationId xmlns:a16="http://schemas.microsoft.com/office/drawing/2014/main" id="{E30FEB72-AE72-45D8-B9D9-08B4388CCBE1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rcRect l="15486" r="8013" b="13180"/>
          <a:stretch/>
        </p:blipFill>
        <p:spPr>
          <a:xfrm>
            <a:off x="8027693" y="5427904"/>
            <a:ext cx="1791034" cy="1426128"/>
          </a:xfrm>
          <a:prstGeom prst="rect">
            <a:avLst/>
          </a:prstGeom>
        </p:spPr>
      </p:pic>
      <p:pic>
        <p:nvPicPr>
          <p:cNvPr id="23" name="Picture 22" descr="A picture containing outdoor, person, water, young&#10;&#10;Description automatically generated">
            <a:extLst>
              <a:ext uri="{FF2B5EF4-FFF2-40B4-BE49-F238E27FC236}">
                <a16:creationId xmlns:a16="http://schemas.microsoft.com/office/drawing/2014/main" id="{0004F076-AA56-4730-B283-934403BB51DB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5"/>
              </a:ext>
            </a:extLst>
          </a:blip>
          <a:srcRect l="3370" r="5165"/>
          <a:stretch/>
        </p:blipFill>
        <p:spPr>
          <a:xfrm>
            <a:off x="5231769" y="1992477"/>
            <a:ext cx="2376037" cy="1482233"/>
          </a:xfrm>
          <a:prstGeom prst="rect">
            <a:avLst/>
          </a:prstGeom>
        </p:spPr>
      </p:pic>
      <p:pic>
        <p:nvPicPr>
          <p:cNvPr id="24" name="Picture 23" descr="Happy woman in rain">
            <a:extLst>
              <a:ext uri="{FF2B5EF4-FFF2-40B4-BE49-F238E27FC236}">
                <a16:creationId xmlns:a16="http://schemas.microsoft.com/office/drawing/2014/main" id="{13DC8871-F5DA-4095-932E-08F5A535795F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654"/>
          <a:stretch/>
        </p:blipFill>
        <p:spPr>
          <a:xfrm>
            <a:off x="5249976" y="0"/>
            <a:ext cx="2315371" cy="1995210"/>
          </a:xfrm>
          <a:prstGeom prst="rect">
            <a:avLst/>
          </a:prstGeom>
        </p:spPr>
      </p:pic>
      <p:pic>
        <p:nvPicPr>
          <p:cNvPr id="25" name="Picture 24" descr="A person sitting in a park&#10;&#10;Description automatically generated">
            <a:extLst>
              <a:ext uri="{FF2B5EF4-FFF2-40B4-BE49-F238E27FC236}">
                <a16:creationId xmlns:a16="http://schemas.microsoft.com/office/drawing/2014/main" id="{F2359DBA-8BB8-41DE-A0FF-C5DF46E752E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8"/>
              </a:ext>
            </a:extLst>
          </a:blip>
          <a:stretch>
            <a:fillRect/>
          </a:stretch>
        </p:blipFill>
        <p:spPr>
          <a:xfrm>
            <a:off x="9816699" y="5532121"/>
            <a:ext cx="2393197" cy="1357062"/>
          </a:xfrm>
          <a:prstGeom prst="rect">
            <a:avLst/>
          </a:prstGeom>
        </p:spPr>
      </p:pic>
      <p:pic>
        <p:nvPicPr>
          <p:cNvPr id="27" name="Picture 26" descr="A person sitting in a chair&#10;&#10;Description automatically generated">
            <a:extLst>
              <a:ext uri="{FF2B5EF4-FFF2-40B4-BE49-F238E27FC236}">
                <a16:creationId xmlns:a16="http://schemas.microsoft.com/office/drawing/2014/main" id="{80113237-695D-46AD-82C7-E0E3266D7F75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0"/>
              </a:ext>
            </a:extLst>
          </a:blip>
          <a:srcRect t="13637" r="5494" b="10099"/>
          <a:stretch/>
        </p:blipFill>
        <p:spPr>
          <a:xfrm>
            <a:off x="5249975" y="5309139"/>
            <a:ext cx="2792889" cy="1591648"/>
          </a:xfrm>
          <a:prstGeom prst="rect">
            <a:avLst/>
          </a:prstGeom>
        </p:spPr>
      </p:pic>
      <p:pic>
        <p:nvPicPr>
          <p:cNvPr id="28" name="Content Placeholder 72" descr="A picture containing person, outdoor, child, food&#10;&#10;Description automatically generated">
            <a:extLst>
              <a:ext uri="{FF2B5EF4-FFF2-40B4-BE49-F238E27FC236}">
                <a16:creationId xmlns:a16="http://schemas.microsoft.com/office/drawing/2014/main" id="{D7A48A32-B34B-4DFB-A222-155EF7118005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2"/>
              </a:ext>
            </a:extLst>
          </a:blip>
          <a:srcRect b="15885"/>
          <a:stretch/>
        </p:blipFill>
        <p:spPr>
          <a:xfrm>
            <a:off x="7607807" y="4190507"/>
            <a:ext cx="2608225" cy="1544893"/>
          </a:xfrm>
          <a:prstGeom prst="rect">
            <a:avLst/>
          </a:prstGeom>
        </p:spPr>
      </p:pic>
      <p:pic>
        <p:nvPicPr>
          <p:cNvPr id="29" name="Picture 28" descr="A group of people sitting on a bench&#10;&#10;Description automatically generated">
            <a:extLst>
              <a:ext uri="{FF2B5EF4-FFF2-40B4-BE49-F238E27FC236}">
                <a16:creationId xmlns:a16="http://schemas.microsoft.com/office/drawing/2014/main" id="{34B88FE3-E80A-4BFA-B79A-F643C346FE70}"/>
              </a:ext>
            </a:extLst>
          </p:cNvPr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4"/>
              </a:ext>
            </a:extLst>
          </a:blip>
          <a:srcRect l="4620"/>
          <a:stretch/>
        </p:blipFill>
        <p:spPr>
          <a:xfrm>
            <a:off x="10179929" y="4095227"/>
            <a:ext cx="2029968" cy="1591648"/>
          </a:xfrm>
          <a:prstGeom prst="rect">
            <a:avLst/>
          </a:prstGeom>
        </p:spPr>
      </p:pic>
      <p:graphicFrame>
        <p:nvGraphicFramePr>
          <p:cNvPr id="19" name="Content Placeholder 7">
            <a:extLst>
              <a:ext uri="{FF2B5EF4-FFF2-40B4-BE49-F238E27FC236}">
                <a16:creationId xmlns:a16="http://schemas.microsoft.com/office/drawing/2014/main" id="{C687DD07-6697-4976-A776-3056B79801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0844736"/>
              </p:ext>
            </p:extLst>
          </p:nvPr>
        </p:nvGraphicFramePr>
        <p:xfrm>
          <a:off x="1459684" y="3724712"/>
          <a:ext cx="2508310" cy="26257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5" r:lo="rId26" r:qs="rId27" r:cs="rId28"/>
          </a:graphicData>
        </a:graphic>
      </p:graphicFrame>
    </p:spTree>
    <p:extLst>
      <p:ext uri="{BB962C8B-B14F-4D97-AF65-F5344CB8AC3E}">
        <p14:creationId xmlns:p14="http://schemas.microsoft.com/office/powerpoint/2010/main" val="249491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FFCC905-5BE0-4551-A995-2A50B888BF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AEFE585-A107-4C97-A770-A019B17A9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A748A5-3DC3-4089-A2B6-E80BD41ED85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88364" y="1160931"/>
            <a:ext cx="3171825" cy="495300"/>
          </a:xfrm>
        </p:spPr>
        <p:txBody>
          <a:bodyPr/>
          <a:lstStyle/>
          <a:p>
            <a:r>
              <a:rPr lang="en-US" dirty="0"/>
              <a:t>Banfield Resources 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354755F-CF20-45BF-BEB8-46F3A32C6E87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 rotWithShape="1">
          <a:blip r:embed="rId3"/>
          <a:srcRect l="2776" t="16429" r="1213" b="-130"/>
          <a:stretch/>
        </p:blipFill>
        <p:spPr>
          <a:xfrm>
            <a:off x="455469" y="1670360"/>
            <a:ext cx="2551077" cy="1402515"/>
          </a:xfrm>
          <a:prstGeom prst="rect">
            <a:avLst/>
          </a:prstGeom>
          <a:ln>
            <a:solidFill>
              <a:schemeClr val="accent6">
                <a:lumMod val="65000"/>
              </a:schemeClr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44EE55E-A2B9-473E-9396-B0992D53DE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2769" y="1670360"/>
            <a:ext cx="3386908" cy="43119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848901D3-46AF-4A2C-9BE7-6BFBE8D02F62}"/>
              </a:ext>
            </a:extLst>
          </p:cNvPr>
          <p:cNvSpPr txBox="1">
            <a:spLocks/>
          </p:cNvSpPr>
          <p:nvPr/>
        </p:nvSpPr>
        <p:spPr>
          <a:xfrm>
            <a:off x="7376467" y="1160931"/>
            <a:ext cx="4976034" cy="4953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bg2"/>
              </a:buClr>
              <a:buFont typeface="Arial" panose="020B0604020202020204" pitchFamily="34" charset="0"/>
              <a:buNone/>
              <a:defRPr lang="en-US" sz="2200" b="1" kern="1200" cap="all" baseline="0" dirty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  <a:lvl2pPr marL="685800" indent="-18288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Community Resources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D5C25C-BE93-4B2F-B2F6-4E4894F47EC6}"/>
              </a:ext>
            </a:extLst>
          </p:cNvPr>
          <p:cNvSpPr txBox="1"/>
          <p:nvPr/>
        </p:nvSpPr>
        <p:spPr>
          <a:xfrm>
            <a:off x="3162115" y="2553445"/>
            <a:ext cx="269342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hlinkClick r:id="rId5"/>
              </a:rPr>
              <a:t>Black Mental Health Resources on FETCH</a:t>
            </a:r>
            <a:endParaRPr lang="en-US" sz="1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21CF8E-1408-4762-9688-C809F70CC533}"/>
              </a:ext>
            </a:extLst>
          </p:cNvPr>
          <p:cNvSpPr txBox="1"/>
          <p:nvPr/>
        </p:nvSpPr>
        <p:spPr>
          <a:xfrm>
            <a:off x="920373" y="3105460"/>
            <a:ext cx="22644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hlinkClick r:id="rId6"/>
              </a:rPr>
              <a:t>Access the website</a:t>
            </a:r>
            <a:endParaRPr lang="en-US" sz="1000" dirty="0"/>
          </a:p>
          <a:p>
            <a:endParaRPr lang="en-US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E19CEA1-212B-4C31-BF8B-AA6679773DC6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657975" y="1670360"/>
            <a:ext cx="5082402" cy="4370632"/>
          </a:xfrm>
        </p:spPr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>
                <a:hlinkClick r:id="rId7"/>
              </a:rPr>
              <a:t>The American Psychological Association (APA)</a:t>
            </a:r>
            <a:r>
              <a:rPr lang="en-US" sz="1200" dirty="0"/>
              <a:t> provides countless educational and support resources on a range of LGBTQ topics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>
                <a:hlinkClick r:id="rId8"/>
              </a:rPr>
              <a:t>The Association for Lesbian, Gay, Bisexual &amp; Transgender Issues in Counseling </a:t>
            </a:r>
            <a:r>
              <a:rPr lang="en-US" sz="1200" dirty="0"/>
              <a:t>delivers educational and support resources for LGBTQ individuals, as well as promoting competency on LGBTQ issues for counseling professionals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>
                <a:hlinkClick r:id="rId9"/>
              </a:rPr>
              <a:t>The Association of Gay and Lesbian Psychiatrists</a:t>
            </a:r>
            <a:r>
              <a:rPr lang="en-US" sz="1200" dirty="0"/>
              <a:t> offers numerous resources for LGBT individuals experiencing mental health conditions and psychiatric professionals with LGBT clients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>
                <a:hlinkClick r:id="rId10"/>
              </a:rPr>
              <a:t>The National Center for Transgender Equality</a:t>
            </a:r>
            <a:r>
              <a:rPr lang="en-US" sz="1200" dirty="0"/>
              <a:t> offers resources for transgender individuals, including information on the right to access health care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>
                <a:hlinkClick r:id="rId11"/>
              </a:rPr>
              <a:t>The Trevor Project </a:t>
            </a:r>
            <a:r>
              <a:rPr lang="en-US" sz="1200" dirty="0"/>
              <a:t>is a support network for LGBTQ youth providing crisis intervention and suicide prevention, including a 24-hour text line (Text “START” to 678678)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>
                <a:hlinkClick r:id="rId12"/>
              </a:rPr>
              <a:t>The LGBT National Help Center </a:t>
            </a:r>
            <a:r>
              <a:rPr lang="en-US" sz="1200" dirty="0"/>
              <a:t>offers confidential peer support connections for LGBT youth, adults and seniors including phone, text and online chat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>
                <a:hlinkClick r:id="rId13"/>
              </a:rPr>
              <a:t>The Gay and Lesbian Medical Association's Provider Directory</a:t>
            </a:r>
            <a:r>
              <a:rPr lang="en-US" sz="1200" dirty="0"/>
              <a:t> is a search tool that can locate a LGBTQ-inclusive health care provider</a:t>
            </a:r>
          </a:p>
          <a:p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5914D8C-48EA-4054-8804-C6C57E67426B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4265"/>
          <a:stretch/>
        </p:blipFill>
        <p:spPr>
          <a:xfrm>
            <a:off x="519353" y="3360707"/>
            <a:ext cx="2554923" cy="278825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CEF6F30-160C-4EEE-9FC2-3C0B6D13D6E2}"/>
              </a:ext>
            </a:extLst>
          </p:cNvPr>
          <p:cNvSpPr txBox="1"/>
          <p:nvPr/>
        </p:nvSpPr>
        <p:spPr>
          <a:xfrm>
            <a:off x="1588804" y="3360707"/>
            <a:ext cx="14608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hlinkClick r:id="rId15"/>
              </a:rPr>
              <a:t>Access FETCH DRG's</a:t>
            </a:r>
            <a:endParaRPr lang="en-US" sz="1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911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7BE274-1363-4899-88D4-7CCF149F5E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862778-D46B-46E0-BFDE-F50117F04283}"/>
              </a:ext>
            </a:extLst>
          </p:cNvPr>
          <p:cNvSpPr txBox="1"/>
          <p:nvPr/>
        </p:nvSpPr>
        <p:spPr>
          <a:xfrm>
            <a:off x="7953154" y="3105834"/>
            <a:ext cx="3583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>
                <a:schemeClr val="bg2"/>
              </a:buClr>
            </a:pPr>
            <a:r>
              <a:rPr lang="en-US" sz="3600" dirty="0">
                <a:latin typeface="Century Gothic" panose="020B0502020202020204" pitchFamily="34" charset="0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952122877"/>
      </p:ext>
    </p:extLst>
  </p:cSld>
  <p:clrMapOvr>
    <a:masterClrMapping/>
  </p:clrMapOvr>
</p:sld>
</file>

<file path=ppt/theme/theme1.xml><?xml version="1.0" encoding="utf-8"?>
<a:theme xmlns:a="http://schemas.openxmlformats.org/drawingml/2006/main" name="Banfield PPT template_16x9_widescreen">
  <a:themeElements>
    <a:clrScheme name="Banfield">
      <a:dk1>
        <a:srgbClr val="666868"/>
      </a:dk1>
      <a:lt1>
        <a:srgbClr val="FFFFFF"/>
      </a:lt1>
      <a:dk2>
        <a:srgbClr val="002677"/>
      </a:dk2>
      <a:lt2>
        <a:srgbClr val="E35204"/>
      </a:lt2>
      <a:accent1>
        <a:srgbClr val="E35204"/>
      </a:accent1>
      <a:accent2>
        <a:srgbClr val="777778"/>
      </a:accent2>
      <a:accent3>
        <a:srgbClr val="CECFCF"/>
      </a:accent3>
      <a:accent4>
        <a:srgbClr val="16316E"/>
      </a:accent4>
      <a:accent5>
        <a:srgbClr val="87D1E6"/>
      </a:accent5>
      <a:accent6>
        <a:srgbClr val="FFFFFF"/>
      </a:accent6>
      <a:hlink>
        <a:srgbClr val="0CB7CC"/>
      </a:hlink>
      <a:folHlink>
        <a:srgbClr val="16316E"/>
      </a:folHlink>
    </a:clrScheme>
    <a:fontScheme name="Banfield">
      <a:majorFont>
        <a:latin typeface="Rockwell Nova Light"/>
        <a:ea typeface=""/>
        <a:cs typeface=""/>
      </a:majorFont>
      <a:minorFont>
        <a:latin typeface="Century Gothic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1E1E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marL="285750" indent="-285750" algn="l">
          <a:buClr>
            <a:schemeClr val="bg2"/>
          </a:buClr>
          <a:buFont typeface="Arial" panose="020B0604020202020204" pitchFamily="34" charset="0"/>
          <a:buChar char="•"/>
          <a:defRPr sz="2600" dirty="0" smtClean="0">
            <a:latin typeface="Century Gothic" panose="020B0502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anfield PPT Template V2 091020.pptx" id="{1A05B425-AD42-4BB8-A142-77E4473706DE}" vid="{C810847C-5F09-4590-99FF-BA2FB7F9088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993648C9A60D4480EF8E14203E2E90" ma:contentTypeVersion="11" ma:contentTypeDescription="Create a new document." ma:contentTypeScope="" ma:versionID="e195cdc67eed9408bda6137a306f86f7">
  <xsd:schema xmlns:xsd="http://www.w3.org/2001/XMLSchema" xmlns:xs="http://www.w3.org/2001/XMLSchema" xmlns:p="http://schemas.microsoft.com/office/2006/metadata/properties" xmlns:ns2="02f12eae-1984-4c4d-916c-e8dd04bbe2c3" xmlns:ns3="aea47cf4-2977-4ac0-b26f-63ee8f1bfe68" targetNamespace="http://schemas.microsoft.com/office/2006/metadata/properties" ma:root="true" ma:fieldsID="77a75ea1a7aafa02184311e0a864a3d2" ns2:_="" ns3:_="">
    <xsd:import namespace="02f12eae-1984-4c4d-916c-e8dd04bbe2c3"/>
    <xsd:import namespace="aea47cf4-2977-4ac0-b26f-63ee8f1bfe6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f12eae-1984-4c4d-916c-e8dd04bbe2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a47cf4-2977-4ac0-b26f-63ee8f1bfe68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6814622-AA58-46C9-8A1C-83145B29F5D7}"/>
</file>

<file path=customXml/itemProps2.xml><?xml version="1.0" encoding="utf-8"?>
<ds:datastoreItem xmlns:ds="http://schemas.openxmlformats.org/officeDocument/2006/customXml" ds:itemID="{C5D2E17F-FE8D-4CDC-9A44-B2417889267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BF3D87F-3332-4C05-BCC2-7EE398861178}">
  <ds:schemaRefs>
    <ds:schemaRef ds:uri="http://purl.org/dc/terms/"/>
    <ds:schemaRef ds:uri="http://schemas.openxmlformats.org/package/2006/metadata/core-properties"/>
    <ds:schemaRef ds:uri="ae2c643a-a3a9-4c35-a1b0-1c3402502139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9696d332-5390-4a1e-923e-fb9a29edc377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941</Words>
  <Application>Microsoft Office PowerPoint</Application>
  <PresentationFormat>Widescreen</PresentationFormat>
  <Paragraphs>152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Calibri</vt:lpstr>
      <vt:lpstr>Century Gothic</vt:lpstr>
      <vt:lpstr>GT Walsheim Pro Light</vt:lpstr>
      <vt:lpstr>Rockwell Nova Light</vt:lpstr>
      <vt:lpstr>Symbol</vt:lpstr>
      <vt:lpstr>Wingdings</vt:lpstr>
      <vt:lpstr>Banfield PPT template_16x9_widescreen</vt:lpstr>
      <vt:lpstr>Holidays  During a Pandemic Planning &amp; Support that Includes Our Individual Unique Realities</vt:lpstr>
      <vt:lpstr>PowerPoint Presentation</vt:lpstr>
      <vt:lpstr>Expectations and Considerations-Big Picture </vt:lpstr>
      <vt:lpstr>Holidays and Mixed Emotions- Personal View</vt:lpstr>
      <vt:lpstr>Planning that Includes Individual Unique Realities</vt:lpstr>
      <vt:lpstr>Planning Solitary Holidays  </vt:lpstr>
      <vt:lpstr>Planning to Include Friends and Family </vt:lpstr>
      <vt:lpstr>Communication and Possibilities</vt:lpstr>
      <vt:lpstr>Support During the Holidays and a Pandemic </vt:lpstr>
      <vt:lpstr>Key Take Aways </vt:lpstr>
      <vt:lpstr>Resources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Holidays  During a Pandemic Planning &amp; Support that Includes Our Individual Unique Realities</dc:title>
  <dc:creator>Connie McGee</dc:creator>
  <cp:lastModifiedBy>Lisa Stewart-Brown</cp:lastModifiedBy>
  <cp:revision>8</cp:revision>
  <dcterms:created xsi:type="dcterms:W3CDTF">2020-11-18T20:14:49Z</dcterms:created>
  <dcterms:modified xsi:type="dcterms:W3CDTF">2020-11-19T17:36:12Z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0x01010009993648C9A60D4480EF8E14203E2E90</vt:lpwstr>
  </property>
</Properties>
</file>