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10"/>
  </p:notesMasterIdLst>
  <p:handoutMasterIdLst>
    <p:handoutMasterId r:id="rId11"/>
  </p:handoutMasterIdLst>
  <p:sldIdLst>
    <p:sldId id="266" r:id="rId5"/>
    <p:sldId id="270" r:id="rId6"/>
    <p:sldId id="292" r:id="rId7"/>
    <p:sldId id="293" r:id="rId8"/>
    <p:sldId id="274" r:id="rId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2C8B37D-FCDD-42C0-9927-AD2259BB96F9}">
          <p14:sldIdLst/>
        </p14:section>
        <p14:section name="Default Section" id="{DC445F5D-5517-4216-850C-BE93D01DCADD}">
          <p14:sldIdLst>
            <p14:sldId id="266"/>
            <p14:sldId id="270"/>
            <p14:sldId id="292"/>
            <p14:sldId id="29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9D"/>
    <a:srgbClr val="FF6719"/>
    <a:srgbClr val="FFB548"/>
    <a:srgbClr val="002E6D"/>
    <a:srgbClr val="FF00FF"/>
    <a:srgbClr val="00757D"/>
    <a:srgbClr val="EC9A26"/>
    <a:srgbClr val="FFFFFF"/>
    <a:srgbClr val="0A5A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E5C7A7-606B-472C-8724-735EFCE3693D}" v="20" dt="2020-11-24T21:59:04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834" autoAdjust="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6730"/>
    </p:cViewPr>
  </p:sorterViewPr>
  <p:notesViewPr>
    <p:cSldViewPr snapToGrid="0">
      <p:cViewPr varScale="1">
        <p:scale>
          <a:sx n="149" d="100"/>
          <a:sy n="149" d="100"/>
        </p:scale>
        <p:origin x="402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McGee" userId="S::cm_73460@banfield.com::059670f7-d853-4cc9-a5e3-635ac4c90a8b" providerId="AD" clId="Web-{D2E5C7A7-606B-472C-8724-735EFCE3693D}"/>
    <pc:docChg chg="modSld">
      <pc:chgData name="Connie McGee" userId="S::cm_73460@banfield.com::059670f7-d853-4cc9-a5e3-635ac4c90a8b" providerId="AD" clId="Web-{D2E5C7A7-606B-472C-8724-735EFCE3693D}" dt="2020-11-24T21:59:04.362" v="18" actId="1076"/>
      <pc:docMkLst>
        <pc:docMk/>
      </pc:docMkLst>
      <pc:sldChg chg="addSp modSp">
        <pc:chgData name="Connie McGee" userId="S::cm_73460@banfield.com::059670f7-d853-4cc9-a5e3-635ac4c90a8b" providerId="AD" clId="Web-{D2E5C7A7-606B-472C-8724-735EFCE3693D}" dt="2020-11-24T21:59:04.362" v="18" actId="1076"/>
        <pc:sldMkLst>
          <pc:docMk/>
          <pc:sldMk cId="1407759825" sldId="274"/>
        </pc:sldMkLst>
        <pc:spChg chg="add mod">
          <ac:chgData name="Connie McGee" userId="S::cm_73460@banfield.com::059670f7-d853-4cc9-a5e3-635ac4c90a8b" providerId="AD" clId="Web-{D2E5C7A7-606B-472C-8724-735EFCE3693D}" dt="2020-11-24T21:59:04.362" v="18" actId="1076"/>
          <ac:spMkLst>
            <pc:docMk/>
            <pc:sldMk cId="1407759825" sldId="274"/>
            <ac:spMk id="4" creationId="{C6D638B9-5CEB-487F-89B0-B0A094F4602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D00DA-0F60-4923-AA83-358BF319177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A206F75-BC60-4F4D-8A2C-8008F1D0B6C9}">
      <dgm:prSet phldrT="[Text]" custT="1"/>
      <dgm:spPr/>
      <dgm:t>
        <a:bodyPr/>
        <a:lstStyle/>
        <a:p>
          <a:endParaRPr lang="en-US" sz="2500" b="1" dirty="0"/>
        </a:p>
      </dgm:t>
    </dgm:pt>
    <dgm:pt modelId="{89B49497-2C4C-4F0D-B588-89BE879DB3D3}" type="par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9C3CDA18-E8C2-4BA8-A458-31500789E27E}" type="sib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E9E28407-3B9F-4366-B8D6-99C49322925C}">
      <dgm:prSet phldrT="[Text]" custT="1"/>
      <dgm:spPr/>
      <dgm:t>
        <a:bodyPr/>
        <a:lstStyle/>
        <a:p>
          <a:endParaRPr lang="en-US" sz="2500" b="1" dirty="0"/>
        </a:p>
      </dgm:t>
    </dgm:pt>
    <dgm:pt modelId="{0C0AC225-49AB-41AB-AD2A-29B5C65E855A}" type="par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A1281945-B66B-419D-AF37-8EC3CD713998}" type="sib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F31A0FBB-E177-4FB6-9E06-95C255C60767}">
      <dgm:prSet phldrT="[Text]" custT="1"/>
      <dgm:spPr/>
      <dgm:t>
        <a:bodyPr/>
        <a:lstStyle/>
        <a:p>
          <a:endParaRPr lang="en-US" sz="2500" b="1" dirty="0"/>
        </a:p>
      </dgm:t>
    </dgm:pt>
    <dgm:pt modelId="{6CAB27F3-9E7B-4691-B5D5-C68A72D421F6}" type="par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9A951B24-D353-44D2-B378-420B6D15777C}" type="sib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25CA13C0-EE78-4069-A2C9-D7619D51A19D}">
      <dgm:prSet phldrT="[Text]" custT="1"/>
      <dgm:spPr/>
      <dgm:t>
        <a:bodyPr/>
        <a:lstStyle/>
        <a:p>
          <a:endParaRPr lang="en-US" sz="2500" b="1" dirty="0"/>
        </a:p>
      </dgm:t>
    </dgm:pt>
    <dgm:pt modelId="{38F48F31-DDD6-476B-8F13-34630CADDD4A}" type="par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D95CEEC6-F45F-4A15-A2BD-CAF223281AFF}" type="sib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E5D97627-4612-4676-B563-83DBDC70A98E}" type="pres">
      <dgm:prSet presAssocID="{643D00DA-0F60-4923-AA83-358BF3191777}" presName="Name0" presStyleCnt="0">
        <dgm:presLayoutVars>
          <dgm:dir/>
          <dgm:animLvl val="lvl"/>
          <dgm:resizeHandles val="exact"/>
        </dgm:presLayoutVars>
      </dgm:prSet>
      <dgm:spPr/>
    </dgm:pt>
    <dgm:pt modelId="{76452677-DE3D-46E3-8A68-DC9BB6B784C4}" type="pres">
      <dgm:prSet presAssocID="{AA206F75-BC60-4F4D-8A2C-8008F1D0B6C9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336530-11D3-4E1E-A886-29599456DCA2}" type="pres">
      <dgm:prSet presAssocID="{9C3CDA18-E8C2-4BA8-A458-31500789E27E}" presName="parTxOnlySpace" presStyleCnt="0"/>
      <dgm:spPr/>
    </dgm:pt>
    <dgm:pt modelId="{38B08085-42A3-4DDB-B259-0394E31197FF}" type="pres">
      <dgm:prSet presAssocID="{E9E28407-3B9F-4366-B8D6-99C49322925C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B8ACDC5-8942-4B0D-9CF3-313450BAE647}" type="pres">
      <dgm:prSet presAssocID="{A1281945-B66B-419D-AF37-8EC3CD713998}" presName="parTxOnlySpace" presStyleCnt="0"/>
      <dgm:spPr/>
    </dgm:pt>
    <dgm:pt modelId="{B8548090-C6C1-47D3-AC4C-BCAC8502E8C7}" type="pres">
      <dgm:prSet presAssocID="{F31A0FBB-E177-4FB6-9E06-95C255C6076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1BD158E-A39A-43A5-907E-525BC0985859}" type="pres">
      <dgm:prSet presAssocID="{9A951B24-D353-44D2-B378-420B6D15777C}" presName="parTxOnlySpace" presStyleCnt="0"/>
      <dgm:spPr/>
    </dgm:pt>
    <dgm:pt modelId="{8FC82644-0894-460D-810A-545BD26271C0}" type="pres">
      <dgm:prSet presAssocID="{25CA13C0-EE78-4069-A2C9-D7619D51A19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B2A409-7793-489E-86E7-3190F38B0094}" type="presOf" srcId="{F31A0FBB-E177-4FB6-9E06-95C255C60767}" destId="{B8548090-C6C1-47D3-AC4C-BCAC8502E8C7}" srcOrd="0" destOrd="0" presId="urn:microsoft.com/office/officeart/2005/8/layout/chevron1"/>
    <dgm:cxn modelId="{FAFF8A22-37B5-4B34-88A6-53A76E8C89F2}" srcId="{643D00DA-0F60-4923-AA83-358BF3191777}" destId="{AA206F75-BC60-4F4D-8A2C-8008F1D0B6C9}" srcOrd="0" destOrd="0" parTransId="{89B49497-2C4C-4F0D-B588-89BE879DB3D3}" sibTransId="{9C3CDA18-E8C2-4BA8-A458-31500789E27E}"/>
    <dgm:cxn modelId="{4B80DC49-ECE7-44DC-8B80-28D30018A55F}" type="presOf" srcId="{643D00DA-0F60-4923-AA83-358BF3191777}" destId="{E5D97627-4612-4676-B563-83DBDC70A98E}" srcOrd="0" destOrd="0" presId="urn:microsoft.com/office/officeart/2005/8/layout/chevron1"/>
    <dgm:cxn modelId="{68A06856-D646-4BB5-A69E-199571B02083}" type="presOf" srcId="{AA206F75-BC60-4F4D-8A2C-8008F1D0B6C9}" destId="{76452677-DE3D-46E3-8A68-DC9BB6B784C4}" srcOrd="0" destOrd="0" presId="urn:microsoft.com/office/officeart/2005/8/layout/chevron1"/>
    <dgm:cxn modelId="{ED069B57-E6B9-456C-9E6C-8678A0C90608}" srcId="{643D00DA-0F60-4923-AA83-358BF3191777}" destId="{E9E28407-3B9F-4366-B8D6-99C49322925C}" srcOrd="1" destOrd="0" parTransId="{0C0AC225-49AB-41AB-AD2A-29B5C65E855A}" sibTransId="{A1281945-B66B-419D-AF37-8EC3CD713998}"/>
    <dgm:cxn modelId="{70E4A77E-1ADE-425A-8A30-99167911A3CB}" srcId="{643D00DA-0F60-4923-AA83-358BF3191777}" destId="{F31A0FBB-E177-4FB6-9E06-95C255C60767}" srcOrd="2" destOrd="0" parTransId="{6CAB27F3-9E7B-4691-B5D5-C68A72D421F6}" sibTransId="{9A951B24-D353-44D2-B378-420B6D15777C}"/>
    <dgm:cxn modelId="{21BCBF95-A7B8-46F9-A411-4537ECC85CD7}" srcId="{643D00DA-0F60-4923-AA83-358BF3191777}" destId="{25CA13C0-EE78-4069-A2C9-D7619D51A19D}" srcOrd="3" destOrd="0" parTransId="{38F48F31-DDD6-476B-8F13-34630CADDD4A}" sibTransId="{D95CEEC6-F45F-4A15-A2BD-CAF223281AFF}"/>
    <dgm:cxn modelId="{617F92B6-640D-4B8D-B482-DF4E25D98DAF}" type="presOf" srcId="{25CA13C0-EE78-4069-A2C9-D7619D51A19D}" destId="{8FC82644-0894-460D-810A-545BD26271C0}" srcOrd="0" destOrd="0" presId="urn:microsoft.com/office/officeart/2005/8/layout/chevron1"/>
    <dgm:cxn modelId="{F2147FCC-79CF-4373-9171-C0ADEFE0FF0D}" type="presOf" srcId="{E9E28407-3B9F-4366-B8D6-99C49322925C}" destId="{38B08085-42A3-4DDB-B259-0394E31197FF}" srcOrd="0" destOrd="0" presId="urn:microsoft.com/office/officeart/2005/8/layout/chevron1"/>
    <dgm:cxn modelId="{E22BD49B-87A4-4775-B207-04DD5C943C69}" type="presParOf" srcId="{E5D97627-4612-4676-B563-83DBDC70A98E}" destId="{76452677-DE3D-46E3-8A68-DC9BB6B784C4}" srcOrd="0" destOrd="0" presId="urn:microsoft.com/office/officeart/2005/8/layout/chevron1"/>
    <dgm:cxn modelId="{D5458064-AC63-41A8-83E5-3E78D7E14DC9}" type="presParOf" srcId="{E5D97627-4612-4676-B563-83DBDC70A98E}" destId="{1B336530-11D3-4E1E-A886-29599456DCA2}" srcOrd="1" destOrd="0" presId="urn:microsoft.com/office/officeart/2005/8/layout/chevron1"/>
    <dgm:cxn modelId="{314ED743-64BE-4C0D-A472-E488E8841180}" type="presParOf" srcId="{E5D97627-4612-4676-B563-83DBDC70A98E}" destId="{38B08085-42A3-4DDB-B259-0394E31197FF}" srcOrd="2" destOrd="0" presId="urn:microsoft.com/office/officeart/2005/8/layout/chevron1"/>
    <dgm:cxn modelId="{F100B0B6-E021-4CA0-940C-8939CF333C57}" type="presParOf" srcId="{E5D97627-4612-4676-B563-83DBDC70A98E}" destId="{CB8ACDC5-8942-4B0D-9CF3-313450BAE647}" srcOrd="3" destOrd="0" presId="urn:microsoft.com/office/officeart/2005/8/layout/chevron1"/>
    <dgm:cxn modelId="{523E73EE-1C0B-4493-9096-36A156407ABE}" type="presParOf" srcId="{E5D97627-4612-4676-B563-83DBDC70A98E}" destId="{B8548090-C6C1-47D3-AC4C-BCAC8502E8C7}" srcOrd="4" destOrd="0" presId="urn:microsoft.com/office/officeart/2005/8/layout/chevron1"/>
    <dgm:cxn modelId="{F9D008C0-F9B0-4881-99A7-F03136FBD355}" type="presParOf" srcId="{E5D97627-4612-4676-B563-83DBDC70A98E}" destId="{A1BD158E-A39A-43A5-907E-525BC0985859}" srcOrd="5" destOrd="0" presId="urn:microsoft.com/office/officeart/2005/8/layout/chevron1"/>
    <dgm:cxn modelId="{037D6C6C-A86F-4194-9E6C-3C578E6B53D5}" type="presParOf" srcId="{E5D97627-4612-4676-B563-83DBDC70A98E}" destId="{8FC82644-0894-460D-810A-545BD26271C0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C9A3F-1422-45E2-87EB-53048AF99572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4B464FF2-1196-431B-AE2C-2C6C6C86B153}">
      <dgm:prSet phldrT="[Text]" custT="1"/>
      <dgm:spPr/>
      <dgm:t>
        <a:bodyPr/>
        <a:lstStyle/>
        <a:p>
          <a:r>
            <a:rPr lang="en-US" sz="1400" b="1" dirty="0">
              <a:solidFill>
                <a:schemeClr val="accent1"/>
              </a:solidFill>
              <a:latin typeface="Century Gothic" panose="020B0502020202020204" pitchFamily="34" charset="0"/>
            </a:rPr>
            <a:t>Zealot</a:t>
          </a:r>
        </a:p>
        <a:p>
          <a:r>
            <a:rPr lang="en-US" sz="1400" dirty="0">
              <a:latin typeface="Century Gothic" panose="020B0502020202020204" pitchFamily="34" charset="0"/>
            </a:rPr>
            <a:t>Enthusiastic &amp; Engaged</a:t>
          </a:r>
          <a:r>
            <a:rPr lang="en-US" sz="1300" dirty="0"/>
            <a:t> </a:t>
          </a:r>
        </a:p>
      </dgm:t>
    </dgm:pt>
    <dgm:pt modelId="{94A65F3D-24CD-4691-9989-890A9C1B79F3}" type="parTrans" cxnId="{E58C997F-828A-4E79-A664-CCDE0241803E}">
      <dgm:prSet/>
      <dgm:spPr/>
      <dgm:t>
        <a:bodyPr/>
        <a:lstStyle/>
        <a:p>
          <a:endParaRPr lang="en-US"/>
        </a:p>
      </dgm:t>
    </dgm:pt>
    <dgm:pt modelId="{654371B2-AFA1-4B7B-BF55-E5EA52A76868}" type="sibTrans" cxnId="{E58C997F-828A-4E79-A664-CCDE0241803E}">
      <dgm:prSet/>
      <dgm:spPr/>
      <dgm:t>
        <a:bodyPr/>
        <a:lstStyle/>
        <a:p>
          <a:endParaRPr lang="en-US"/>
        </a:p>
      </dgm:t>
    </dgm:pt>
    <dgm:pt modelId="{4F1566E2-D050-4D0B-B454-B5D69AFFFF19}">
      <dgm:prSet phldrT="[Text]" custT="1"/>
      <dgm:spPr/>
      <dgm:t>
        <a:bodyPr/>
        <a:lstStyle/>
        <a:p>
          <a:r>
            <a:rPr lang="en-US" sz="1400" b="1" dirty="0">
              <a:solidFill>
                <a:schemeClr val="accent1"/>
              </a:solidFill>
              <a:latin typeface="Century Gothic" panose="020B0502020202020204" pitchFamily="34" charset="0"/>
            </a:rPr>
            <a:t>Withdrawal</a:t>
          </a:r>
        </a:p>
        <a:p>
          <a:r>
            <a:rPr lang="en-US" sz="1400" dirty="0">
              <a:latin typeface="Century Gothic" panose="020B0502020202020204" pitchFamily="34" charset="0"/>
            </a:rPr>
            <a:t>Drained &amp; Careless</a:t>
          </a:r>
        </a:p>
      </dgm:t>
    </dgm:pt>
    <dgm:pt modelId="{96B18A21-5338-438D-A37B-53FC188DAD15}" type="parTrans" cxnId="{7B713021-1AFE-4320-BC5D-3F2113A47701}">
      <dgm:prSet/>
      <dgm:spPr/>
      <dgm:t>
        <a:bodyPr/>
        <a:lstStyle/>
        <a:p>
          <a:endParaRPr lang="en-US"/>
        </a:p>
      </dgm:t>
    </dgm:pt>
    <dgm:pt modelId="{BB0EA654-1228-4C43-8761-B7897FFF7621}" type="sibTrans" cxnId="{7B713021-1AFE-4320-BC5D-3F2113A47701}">
      <dgm:prSet/>
      <dgm:spPr/>
      <dgm:t>
        <a:bodyPr/>
        <a:lstStyle/>
        <a:p>
          <a:endParaRPr lang="en-US"/>
        </a:p>
      </dgm:t>
    </dgm:pt>
    <dgm:pt modelId="{3F55AE9C-93A6-47DE-8A50-CECD3880ACF8}">
      <dgm:prSet phldrT="[Text]" custT="1"/>
      <dgm:spPr/>
      <dgm:t>
        <a:bodyPr/>
        <a:lstStyle/>
        <a:p>
          <a:r>
            <a:rPr lang="en-US" sz="1400" b="1" dirty="0">
              <a:solidFill>
                <a:schemeClr val="accent1"/>
              </a:solidFill>
              <a:latin typeface="Century Gothic" panose="020B0502020202020204" pitchFamily="34" charset="0"/>
            </a:rPr>
            <a:t>Zombie</a:t>
          </a:r>
        </a:p>
        <a:p>
          <a:r>
            <a:rPr lang="en-US" sz="1400" dirty="0">
              <a:latin typeface="Century Gothic" panose="020B0502020202020204" pitchFamily="34" charset="0"/>
            </a:rPr>
            <a:t>Detached &amp; Intolerant</a:t>
          </a:r>
          <a:r>
            <a:rPr lang="en-US" sz="1300" dirty="0"/>
            <a:t> </a:t>
          </a:r>
        </a:p>
      </dgm:t>
    </dgm:pt>
    <dgm:pt modelId="{29BFA045-B6E8-4E27-9772-750E82B9A6DC}" type="parTrans" cxnId="{1EF487DD-A459-4A91-A9F7-A614A91F4BE3}">
      <dgm:prSet/>
      <dgm:spPr/>
      <dgm:t>
        <a:bodyPr/>
        <a:lstStyle/>
        <a:p>
          <a:endParaRPr lang="en-US"/>
        </a:p>
      </dgm:t>
    </dgm:pt>
    <dgm:pt modelId="{9E85D70B-D8B0-4F88-962D-FF0ACB141D62}" type="sibTrans" cxnId="{1EF487DD-A459-4A91-A9F7-A614A91F4BE3}">
      <dgm:prSet/>
      <dgm:spPr/>
      <dgm:t>
        <a:bodyPr/>
        <a:lstStyle/>
        <a:p>
          <a:endParaRPr lang="en-US"/>
        </a:p>
      </dgm:t>
    </dgm:pt>
    <dgm:pt modelId="{0239E825-E7F3-42D8-9410-FB3A9B66D11F}">
      <dgm:prSet custT="1"/>
      <dgm:spPr/>
      <dgm:t>
        <a:bodyPr/>
        <a:lstStyle/>
        <a:p>
          <a:r>
            <a:rPr lang="en-US" sz="1400" b="1" dirty="0">
              <a:solidFill>
                <a:schemeClr val="accent1"/>
              </a:solidFill>
              <a:latin typeface="Century Gothic" panose="020B0502020202020204" pitchFamily="34" charset="0"/>
            </a:rPr>
            <a:t>Irritability</a:t>
          </a:r>
        </a:p>
        <a:p>
          <a:r>
            <a:rPr lang="en-US" sz="1400" dirty="0">
              <a:latin typeface="Century Gothic" panose="020B0502020202020204" pitchFamily="34" charset="0"/>
            </a:rPr>
            <a:t>Cynical &amp; Insufficient</a:t>
          </a:r>
        </a:p>
      </dgm:t>
    </dgm:pt>
    <dgm:pt modelId="{D74CBFB8-AE79-4054-8BDB-44DDB50EC249}" type="parTrans" cxnId="{2B0AB9B5-E46D-4324-AB0D-F1DB2F62FB38}">
      <dgm:prSet/>
      <dgm:spPr/>
      <dgm:t>
        <a:bodyPr/>
        <a:lstStyle/>
        <a:p>
          <a:endParaRPr lang="en-US"/>
        </a:p>
      </dgm:t>
    </dgm:pt>
    <dgm:pt modelId="{3577AD57-B2AA-4308-BE15-4713BFD21207}" type="sibTrans" cxnId="{2B0AB9B5-E46D-4324-AB0D-F1DB2F62FB38}">
      <dgm:prSet/>
      <dgm:spPr/>
      <dgm:t>
        <a:bodyPr/>
        <a:lstStyle/>
        <a:p>
          <a:endParaRPr lang="en-US"/>
        </a:p>
      </dgm:t>
    </dgm:pt>
    <dgm:pt modelId="{160ED223-0F88-40DB-85E9-9A3B0F11B4EB}" type="pres">
      <dgm:prSet presAssocID="{E64C9A3F-1422-45E2-87EB-53048AF99572}" presName="compositeShape" presStyleCnt="0">
        <dgm:presLayoutVars>
          <dgm:dir/>
          <dgm:resizeHandles/>
        </dgm:presLayoutVars>
      </dgm:prSet>
      <dgm:spPr/>
    </dgm:pt>
    <dgm:pt modelId="{545CE5AC-8928-49A9-B472-63C88F18ADE5}" type="pres">
      <dgm:prSet presAssocID="{E64C9A3F-1422-45E2-87EB-53048AF99572}" presName="pyramid" presStyleLbl="node1" presStyleIdx="0" presStyleCnt="1"/>
      <dgm:spPr/>
    </dgm:pt>
    <dgm:pt modelId="{487FF3E6-5869-405F-AB6C-8348B5A8C3EE}" type="pres">
      <dgm:prSet presAssocID="{E64C9A3F-1422-45E2-87EB-53048AF99572}" presName="theList" presStyleCnt="0"/>
      <dgm:spPr/>
    </dgm:pt>
    <dgm:pt modelId="{90C89343-CC74-4E28-A6E0-5F90C4A11F04}" type="pres">
      <dgm:prSet presAssocID="{4B464FF2-1196-431B-AE2C-2C6C6C86B153}" presName="aNode" presStyleLbl="fgAcc1" presStyleIdx="0" presStyleCnt="4" custScaleX="123241" custLinFactNeighborX="27368" custLinFactNeighborY="-44041">
        <dgm:presLayoutVars>
          <dgm:bulletEnabled val="1"/>
        </dgm:presLayoutVars>
      </dgm:prSet>
      <dgm:spPr/>
    </dgm:pt>
    <dgm:pt modelId="{4530646C-0DEA-4A42-8061-0A44E3C76D58}" type="pres">
      <dgm:prSet presAssocID="{4B464FF2-1196-431B-AE2C-2C6C6C86B153}" presName="aSpace" presStyleCnt="0"/>
      <dgm:spPr/>
    </dgm:pt>
    <dgm:pt modelId="{A364954F-B5F4-4548-AE4B-B2C47EFE6E6D}" type="pres">
      <dgm:prSet presAssocID="{0239E825-E7F3-42D8-9410-FB3A9B66D11F}" presName="aNode" presStyleLbl="fgAcc1" presStyleIdx="1" presStyleCnt="4" custScaleX="123952" custLinFactY="1964" custLinFactNeighborX="27724" custLinFactNeighborY="100000">
        <dgm:presLayoutVars>
          <dgm:bulletEnabled val="1"/>
        </dgm:presLayoutVars>
      </dgm:prSet>
      <dgm:spPr/>
    </dgm:pt>
    <dgm:pt modelId="{5F3D8438-6ACC-4ECF-8FB4-495D082ED7F0}" type="pres">
      <dgm:prSet presAssocID="{0239E825-E7F3-42D8-9410-FB3A9B66D11F}" presName="aSpace" presStyleCnt="0"/>
      <dgm:spPr/>
    </dgm:pt>
    <dgm:pt modelId="{AF05CE2F-2A8A-4858-BEEF-BF221E9788CA}" type="pres">
      <dgm:prSet presAssocID="{4F1566E2-D050-4D0B-B454-B5D69AFFFF19}" presName="aNode" presStyleLbl="fgAcc1" presStyleIdx="2" presStyleCnt="4" custScaleX="126202" custLinFactY="25893" custLinFactNeighborX="28849" custLinFactNeighborY="100000">
        <dgm:presLayoutVars>
          <dgm:bulletEnabled val="1"/>
        </dgm:presLayoutVars>
      </dgm:prSet>
      <dgm:spPr/>
    </dgm:pt>
    <dgm:pt modelId="{DB91AACB-DE82-406F-ACAF-21432BADCC6B}" type="pres">
      <dgm:prSet presAssocID="{4F1566E2-D050-4D0B-B454-B5D69AFFFF19}" presName="aSpace" presStyleCnt="0"/>
      <dgm:spPr/>
    </dgm:pt>
    <dgm:pt modelId="{6FD3B5CB-6C50-4B7A-A0A3-FBF927134807}" type="pres">
      <dgm:prSet presAssocID="{3F55AE9C-93A6-47DE-8A50-CECD3880ACF8}" presName="aNode" presStyleLbl="fgAcc1" presStyleIdx="3" presStyleCnt="4" custScaleX="125904" custLinFactY="47488" custLinFactNeighborX="28700" custLinFactNeighborY="100000">
        <dgm:presLayoutVars>
          <dgm:bulletEnabled val="1"/>
        </dgm:presLayoutVars>
      </dgm:prSet>
      <dgm:spPr/>
    </dgm:pt>
    <dgm:pt modelId="{D4A1C70D-6676-4D40-B64B-584A92F3FD38}" type="pres">
      <dgm:prSet presAssocID="{3F55AE9C-93A6-47DE-8A50-CECD3880ACF8}" presName="aSpace" presStyleCnt="0"/>
      <dgm:spPr/>
    </dgm:pt>
  </dgm:ptLst>
  <dgm:cxnLst>
    <dgm:cxn modelId="{3AAE5C0B-6556-4E91-8D75-96059DF1765B}" type="presOf" srcId="{0239E825-E7F3-42D8-9410-FB3A9B66D11F}" destId="{A364954F-B5F4-4548-AE4B-B2C47EFE6E6D}" srcOrd="0" destOrd="0" presId="urn:microsoft.com/office/officeart/2005/8/layout/pyramid2"/>
    <dgm:cxn modelId="{F6467016-CDCC-4670-AE09-2CE3E34EB7E7}" type="presOf" srcId="{3F55AE9C-93A6-47DE-8A50-CECD3880ACF8}" destId="{6FD3B5CB-6C50-4B7A-A0A3-FBF927134807}" srcOrd="0" destOrd="0" presId="urn:microsoft.com/office/officeart/2005/8/layout/pyramid2"/>
    <dgm:cxn modelId="{3ED5351A-04AC-458A-BEF3-EA65EB090030}" type="presOf" srcId="{4F1566E2-D050-4D0B-B454-B5D69AFFFF19}" destId="{AF05CE2F-2A8A-4858-BEEF-BF221E9788CA}" srcOrd="0" destOrd="0" presId="urn:microsoft.com/office/officeart/2005/8/layout/pyramid2"/>
    <dgm:cxn modelId="{7B713021-1AFE-4320-BC5D-3F2113A47701}" srcId="{E64C9A3F-1422-45E2-87EB-53048AF99572}" destId="{4F1566E2-D050-4D0B-B454-B5D69AFFFF19}" srcOrd="2" destOrd="0" parTransId="{96B18A21-5338-438D-A37B-53FC188DAD15}" sibTransId="{BB0EA654-1228-4C43-8761-B7897FFF7621}"/>
    <dgm:cxn modelId="{51519268-1A9B-48AA-A88A-E8E8801B7CB9}" type="presOf" srcId="{E64C9A3F-1422-45E2-87EB-53048AF99572}" destId="{160ED223-0F88-40DB-85E9-9A3B0F11B4EB}" srcOrd="0" destOrd="0" presId="urn:microsoft.com/office/officeart/2005/8/layout/pyramid2"/>
    <dgm:cxn modelId="{E58C997F-828A-4E79-A664-CCDE0241803E}" srcId="{E64C9A3F-1422-45E2-87EB-53048AF99572}" destId="{4B464FF2-1196-431B-AE2C-2C6C6C86B153}" srcOrd="0" destOrd="0" parTransId="{94A65F3D-24CD-4691-9989-890A9C1B79F3}" sibTransId="{654371B2-AFA1-4B7B-BF55-E5EA52A76868}"/>
    <dgm:cxn modelId="{2B0AB9B5-E46D-4324-AB0D-F1DB2F62FB38}" srcId="{E64C9A3F-1422-45E2-87EB-53048AF99572}" destId="{0239E825-E7F3-42D8-9410-FB3A9B66D11F}" srcOrd="1" destOrd="0" parTransId="{D74CBFB8-AE79-4054-8BDB-44DDB50EC249}" sibTransId="{3577AD57-B2AA-4308-BE15-4713BFD21207}"/>
    <dgm:cxn modelId="{992866D7-4A2A-43A5-964A-A05F08815CC8}" type="presOf" srcId="{4B464FF2-1196-431B-AE2C-2C6C6C86B153}" destId="{90C89343-CC74-4E28-A6E0-5F90C4A11F04}" srcOrd="0" destOrd="0" presId="urn:microsoft.com/office/officeart/2005/8/layout/pyramid2"/>
    <dgm:cxn modelId="{1EF487DD-A459-4A91-A9F7-A614A91F4BE3}" srcId="{E64C9A3F-1422-45E2-87EB-53048AF99572}" destId="{3F55AE9C-93A6-47DE-8A50-CECD3880ACF8}" srcOrd="3" destOrd="0" parTransId="{29BFA045-B6E8-4E27-9772-750E82B9A6DC}" sibTransId="{9E85D70B-D8B0-4F88-962D-FF0ACB141D62}"/>
    <dgm:cxn modelId="{51897C3E-D590-4521-BF86-3F6AC9AC2EE7}" type="presParOf" srcId="{160ED223-0F88-40DB-85E9-9A3B0F11B4EB}" destId="{545CE5AC-8928-49A9-B472-63C88F18ADE5}" srcOrd="0" destOrd="0" presId="urn:microsoft.com/office/officeart/2005/8/layout/pyramid2"/>
    <dgm:cxn modelId="{5EF53F9F-A8EA-4658-A2A2-8F8440773628}" type="presParOf" srcId="{160ED223-0F88-40DB-85E9-9A3B0F11B4EB}" destId="{487FF3E6-5869-405F-AB6C-8348B5A8C3EE}" srcOrd="1" destOrd="0" presId="urn:microsoft.com/office/officeart/2005/8/layout/pyramid2"/>
    <dgm:cxn modelId="{D2E7E447-767B-46F0-A35B-046A24AD4F17}" type="presParOf" srcId="{487FF3E6-5869-405F-AB6C-8348B5A8C3EE}" destId="{90C89343-CC74-4E28-A6E0-5F90C4A11F04}" srcOrd="0" destOrd="0" presId="urn:microsoft.com/office/officeart/2005/8/layout/pyramid2"/>
    <dgm:cxn modelId="{96ACD2E2-60C7-404C-B026-84898D9CDCD1}" type="presParOf" srcId="{487FF3E6-5869-405F-AB6C-8348B5A8C3EE}" destId="{4530646C-0DEA-4A42-8061-0A44E3C76D58}" srcOrd="1" destOrd="0" presId="urn:microsoft.com/office/officeart/2005/8/layout/pyramid2"/>
    <dgm:cxn modelId="{57610128-587A-40DB-8F6B-00DEA0EAAF80}" type="presParOf" srcId="{487FF3E6-5869-405F-AB6C-8348B5A8C3EE}" destId="{A364954F-B5F4-4548-AE4B-B2C47EFE6E6D}" srcOrd="2" destOrd="0" presId="urn:microsoft.com/office/officeart/2005/8/layout/pyramid2"/>
    <dgm:cxn modelId="{EDD9760A-1697-4320-A0C1-A5305771A24B}" type="presParOf" srcId="{487FF3E6-5869-405F-AB6C-8348B5A8C3EE}" destId="{5F3D8438-6ACC-4ECF-8FB4-495D082ED7F0}" srcOrd="3" destOrd="0" presId="urn:microsoft.com/office/officeart/2005/8/layout/pyramid2"/>
    <dgm:cxn modelId="{8C0950DA-3798-48E7-B065-F56308517888}" type="presParOf" srcId="{487FF3E6-5869-405F-AB6C-8348B5A8C3EE}" destId="{AF05CE2F-2A8A-4858-BEEF-BF221E9788CA}" srcOrd="4" destOrd="0" presId="urn:microsoft.com/office/officeart/2005/8/layout/pyramid2"/>
    <dgm:cxn modelId="{8A719395-335C-4022-9E06-F975C9A64038}" type="presParOf" srcId="{487FF3E6-5869-405F-AB6C-8348B5A8C3EE}" destId="{DB91AACB-DE82-406F-ACAF-21432BADCC6B}" srcOrd="5" destOrd="0" presId="urn:microsoft.com/office/officeart/2005/8/layout/pyramid2"/>
    <dgm:cxn modelId="{072995AB-C69F-435E-9B5E-70FB8E522622}" type="presParOf" srcId="{487FF3E6-5869-405F-AB6C-8348B5A8C3EE}" destId="{6FD3B5CB-6C50-4B7A-A0A3-FBF927134807}" srcOrd="6" destOrd="0" presId="urn:microsoft.com/office/officeart/2005/8/layout/pyramid2"/>
    <dgm:cxn modelId="{979B3572-901D-4B2F-B7B9-EF830A3D4C32}" type="presParOf" srcId="{487FF3E6-5869-405F-AB6C-8348B5A8C3EE}" destId="{D4A1C70D-6676-4D40-B64B-584A92F3FD3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52677-DE3D-46E3-8A68-DC9BB6B784C4}">
      <dsp:nvSpPr>
        <dsp:cNvPr id="0" name=""/>
        <dsp:cNvSpPr/>
      </dsp:nvSpPr>
      <dsp:spPr>
        <a:xfrm>
          <a:off x="4797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63319" y="118187"/>
        <a:ext cx="1675565" cy="1117043"/>
      </dsp:txXfrm>
    </dsp:sp>
    <dsp:sp modelId="{38B08085-42A3-4DDB-B259-0394E31197FF}">
      <dsp:nvSpPr>
        <dsp:cNvPr id="0" name=""/>
        <dsp:cNvSpPr/>
      </dsp:nvSpPr>
      <dsp:spPr>
        <a:xfrm>
          <a:off x="2518145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3076667" y="118187"/>
        <a:ext cx="1675565" cy="1117043"/>
      </dsp:txXfrm>
    </dsp:sp>
    <dsp:sp modelId="{B8548090-C6C1-47D3-AC4C-BCAC8502E8C7}">
      <dsp:nvSpPr>
        <dsp:cNvPr id="0" name=""/>
        <dsp:cNvSpPr/>
      </dsp:nvSpPr>
      <dsp:spPr>
        <a:xfrm>
          <a:off x="5031493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590015" y="118187"/>
        <a:ext cx="1675565" cy="1117043"/>
      </dsp:txXfrm>
    </dsp:sp>
    <dsp:sp modelId="{8FC82644-0894-460D-810A-545BD26271C0}">
      <dsp:nvSpPr>
        <dsp:cNvPr id="0" name=""/>
        <dsp:cNvSpPr/>
      </dsp:nvSpPr>
      <dsp:spPr>
        <a:xfrm>
          <a:off x="7544841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8103363" y="118187"/>
        <a:ext cx="1675565" cy="1117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CE5AC-8928-49A9-B472-63C88F18ADE5}">
      <dsp:nvSpPr>
        <dsp:cNvPr id="0" name=""/>
        <dsp:cNvSpPr/>
      </dsp:nvSpPr>
      <dsp:spPr>
        <a:xfrm>
          <a:off x="3105871" y="0"/>
          <a:ext cx="3840480" cy="38404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89343-CC74-4E28-A6E0-5F90C4A11F04}">
      <dsp:nvSpPr>
        <dsp:cNvPr id="0" name=""/>
        <dsp:cNvSpPr/>
      </dsp:nvSpPr>
      <dsp:spPr>
        <a:xfrm>
          <a:off x="5419218" y="346845"/>
          <a:ext cx="3076479" cy="68258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1"/>
              </a:solidFill>
              <a:latin typeface="Century Gothic" panose="020B0502020202020204" pitchFamily="34" charset="0"/>
            </a:rPr>
            <a:t>Zealot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entury Gothic" panose="020B0502020202020204" pitchFamily="34" charset="0"/>
            </a:rPr>
            <a:t>Enthusiastic &amp; Engaged</a:t>
          </a:r>
          <a:r>
            <a:rPr lang="en-US" sz="1300" kern="1200" dirty="0"/>
            <a:t> </a:t>
          </a:r>
        </a:p>
      </dsp:txBody>
      <dsp:txXfrm>
        <a:off x="5452539" y="380166"/>
        <a:ext cx="3009837" cy="615943"/>
      </dsp:txXfrm>
    </dsp:sp>
    <dsp:sp modelId="{A364954F-B5F4-4548-AE4B-B2C47EFE6E6D}">
      <dsp:nvSpPr>
        <dsp:cNvPr id="0" name=""/>
        <dsp:cNvSpPr/>
      </dsp:nvSpPr>
      <dsp:spPr>
        <a:xfrm>
          <a:off x="5419230" y="1251060"/>
          <a:ext cx="3094228" cy="68258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1"/>
              </a:solidFill>
              <a:latin typeface="Century Gothic" panose="020B0502020202020204" pitchFamily="34" charset="0"/>
            </a:rPr>
            <a:t>Irritability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entury Gothic" panose="020B0502020202020204" pitchFamily="34" charset="0"/>
            </a:rPr>
            <a:t>Cynical &amp; Insufficient</a:t>
          </a:r>
        </a:p>
      </dsp:txBody>
      <dsp:txXfrm>
        <a:off x="5452551" y="1284381"/>
        <a:ext cx="3027586" cy="615943"/>
      </dsp:txXfrm>
    </dsp:sp>
    <dsp:sp modelId="{AF05CE2F-2A8A-4858-BEEF-BF221E9788CA}">
      <dsp:nvSpPr>
        <dsp:cNvPr id="0" name=""/>
        <dsp:cNvSpPr/>
      </dsp:nvSpPr>
      <dsp:spPr>
        <a:xfrm>
          <a:off x="5419230" y="2182304"/>
          <a:ext cx="3150395" cy="68258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1"/>
              </a:solidFill>
              <a:latin typeface="Century Gothic" panose="020B0502020202020204" pitchFamily="34" charset="0"/>
            </a:rPr>
            <a:t>Withdrawal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entury Gothic" panose="020B0502020202020204" pitchFamily="34" charset="0"/>
            </a:rPr>
            <a:t>Drained &amp; Careless</a:t>
          </a:r>
        </a:p>
      </dsp:txBody>
      <dsp:txXfrm>
        <a:off x="5452551" y="2215625"/>
        <a:ext cx="3083753" cy="615943"/>
      </dsp:txXfrm>
    </dsp:sp>
    <dsp:sp modelId="{6FD3B5CB-6C50-4B7A-A0A3-FBF927134807}">
      <dsp:nvSpPr>
        <dsp:cNvPr id="0" name=""/>
        <dsp:cNvSpPr/>
      </dsp:nvSpPr>
      <dsp:spPr>
        <a:xfrm>
          <a:off x="5419230" y="3097617"/>
          <a:ext cx="3142956" cy="68258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accent1"/>
              </a:solidFill>
              <a:latin typeface="Century Gothic" panose="020B0502020202020204" pitchFamily="34" charset="0"/>
            </a:rPr>
            <a:t>Zombie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entury Gothic" panose="020B0502020202020204" pitchFamily="34" charset="0"/>
            </a:rPr>
            <a:t>Detached &amp; Intolerant</a:t>
          </a:r>
          <a:r>
            <a:rPr lang="en-US" sz="1300" kern="1200" dirty="0"/>
            <a:t> </a:t>
          </a:r>
        </a:p>
      </dsp:txBody>
      <dsp:txXfrm>
        <a:off x="5452551" y="3130938"/>
        <a:ext cx="3076314" cy="615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420A6E-F0D5-4648-8918-8CAA42F8E9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11568-C5DC-F340-89D1-03BCEE2665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F1D95-17B3-3C4F-BFA9-B141BFB300E4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F2BBF-1889-4444-926D-DD69E6A961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3B8A2-17B9-8644-9E44-76AF874725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34E5D-2E41-094E-893F-BE7A11B20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3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2194D-6449-EF4B-AB96-2646D20C3CD8}" type="datetimeFigureOut">
              <a:rPr lang="en-US" smtClean="0"/>
              <a:t>11/24/2020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6D7C7-14AF-CA4B-A4B0-ACAE9C08A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6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1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3680786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32AF75-8142-4387-9DD0-57D1D35D25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D6BC2D4-3AA1-4B2B-ABC5-02C54D48AE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611008-A7AE-4C6D-AB45-43A381824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AEDEB00-5360-471E-A8C4-D0B647C0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2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74BC8-6FAB-4962-BCA7-D9C5475B736C}"/>
              </a:ext>
            </a:extLst>
          </p:cNvPr>
          <p:cNvSpPr/>
          <p:nvPr userDrawn="1"/>
        </p:nvSpPr>
        <p:spPr>
          <a:xfrm>
            <a:off x="0" y="0"/>
            <a:ext cx="12191999" cy="370173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at looking at a computer&#10;&#10;Description automatically generated">
            <a:extLst>
              <a:ext uri="{FF2B5EF4-FFF2-40B4-BE49-F238E27FC236}">
                <a16:creationId xmlns:a16="http://schemas.microsoft.com/office/drawing/2014/main" id="{8BC2ACBF-E112-41DE-80A5-8108E59A1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13"/>
          <a:stretch/>
        </p:blipFill>
        <p:spPr>
          <a:xfrm>
            <a:off x="0" y="0"/>
            <a:ext cx="12192000" cy="3701730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FA2E8D4-224D-4EA4-809D-16953F2DC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692D4C1-6868-4AE1-840E-9AD91721BB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3B57D3A-F186-46FC-BB09-8BD499D2A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B1285B4-F5D9-4707-ABC5-ACDA4BF1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756D27-E32E-490F-BF1A-A82D224052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55B4AAB-C3A0-4C17-B278-2E3F05AC68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6713AF-CC0B-462A-9203-4A6BF631E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80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3360916-A566-4F2C-AA84-5143BC42E6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82F251-F720-499A-8EF3-7B04FFF3E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3255209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18982D05-F0E2-4F12-A887-38CBB7E6C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Dog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46DA51-8C07-4726-BAD2-D90C772A12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5248276" cy="685800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1DB5616-2A8F-4231-BA72-7F627AB9F6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7D74D1-9DA9-4CCB-AD2F-DD88023CC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87E6AD4-6024-4462-B929-E28FE432F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483880C-159A-4D96-A3C2-B11E5AF3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7" y="3255209"/>
            <a:ext cx="5743410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74EBF7D-7BAC-4D1C-B6F3-F65DDC1E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5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80F8F-75C8-4780-BA19-4F3FEC94E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1458" cy="4171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DAC7FEE-D82D-435B-BF7F-3A60965E6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5443811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9638C7-70F5-4F31-8CB5-CEDC5F1BF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826981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2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ivider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B04A7F-ED17-4BC6-B693-0753E664E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AE4C63-39E5-4805-9212-22EF1CAF88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4746706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A512E8-616F-489C-A018-806EF051E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4107308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8385C7F-B3FA-4EE9-B0A4-B970C885B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0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Simple Divider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4229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45815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2E477C-410C-4AC7-BD99-5C10D0DD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1" y="5195475"/>
            <a:ext cx="1096925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8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Simple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4DD15E-BE28-44C4-A4C6-75DF0AC7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7" y="4298226"/>
            <a:ext cx="5753652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B812D68-2CC8-48C1-A633-A1A97B8D1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0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og Car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05046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7388421-4B2B-4328-9F55-8B7F1A91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1190729"/>
            <a:ext cx="5811297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006EE8-5AA2-4E5B-880F-599BCB497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4788" y="2009668"/>
            <a:ext cx="5811297" cy="4411227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E6CB201-E4FB-45D1-BFA9-06A6D13A22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66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Photo Dog Lifesty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05046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6E5A9-1020-41F7-9BBF-CEF3148E2F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4548" y="2481943"/>
            <a:ext cx="5811297" cy="3591040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3C9FA19-F2AE-4877-A2FC-269A36AF50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91905" y="1811158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05481B-DF45-463B-B966-78581D2E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952" y="1160585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539C999-01DD-4DC2-BFC7-18E4B28652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62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5095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9557FC-D431-46B8-BC97-308CE644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3758565"/>
            <a:ext cx="10959210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4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74671D-A7DA-5F48-8030-64EF649019C3}"/>
              </a:ext>
            </a:extLst>
          </p:cNvPr>
          <p:cNvSpPr/>
          <p:nvPr userDrawn="1"/>
        </p:nvSpPr>
        <p:spPr>
          <a:xfrm>
            <a:off x="1" y="0"/>
            <a:ext cx="12258674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8F680-6B14-451D-A75A-45D6B7880557}"/>
              </a:ext>
            </a:extLst>
          </p:cNvPr>
          <p:cNvSpPr/>
          <p:nvPr userDrawn="1"/>
        </p:nvSpPr>
        <p:spPr>
          <a:xfrm rot="18900000">
            <a:off x="1028371" y="4071828"/>
            <a:ext cx="571500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EEB0B5C-92BA-4433-A24A-0EA9B12E2F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009" y="5072229"/>
            <a:ext cx="10170367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4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0CD3B6-56DD-43EA-BE8A-8506B80D0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3334164"/>
            <a:ext cx="10959210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2C3574A-109E-4B7C-9A70-060284277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2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67985-86B2-4628-86A4-72610F1F4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AF5DB4C-8427-4A5B-8984-EEFED45ED2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651" y="1778000"/>
            <a:ext cx="3949700" cy="386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E944CE23-C3C8-4B6A-8551-D99AC8A216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8550" y="1778000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84DDEDBB-1EB6-4BC2-95C3-2DEED22C15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8298" y="1778000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C8C1C29C-99F8-4760-A846-FA5F40A96E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08548" y="2438944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6523DAF2-846E-4E46-BF2F-FE9E3A072D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88296" y="2438944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3821240-E735-400E-9F40-27A26D604A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808548" y="3099888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F92CD54-B27D-4739-987E-A60F96E1605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88296" y="3099888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CB9EA447-6449-4632-A254-69EA5A8EF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08548" y="3760832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8B4BB595-CCE7-4BC3-8E34-DBF49A642DF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88296" y="3760832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F2035C6-C3D1-4C72-B009-2157B72F66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808548" y="4421776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947AF548-3306-4F54-993F-74C169F1E2F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88296" y="4421776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B7285F26-4012-4C77-91A1-3B7B6935111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808548" y="5079795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10B5D3CE-3525-4F01-A375-38964E903A3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88296" y="5079795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5" name="Title 7">
            <a:extLst>
              <a:ext uri="{FF2B5EF4-FFF2-40B4-BE49-F238E27FC236}">
                <a16:creationId xmlns:a16="http://schemas.microsoft.com/office/drawing/2014/main" id="{872B4219-BCB2-4C1B-8ACD-1CDA67A01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586822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46924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809600-F880-4C5A-B002-3AC2678E4B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35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95B475-B1CE-471B-954B-48C4C1C98F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DAEB2C-691D-4E40-9D4C-42DDFB685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39242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91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3485-032E-4984-B73D-9DDB638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79436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587" y="1471204"/>
            <a:ext cx="10979307" cy="39155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9D9D9D"/>
                </a:solidFill>
              </a:defRPr>
            </a:lvl1pPr>
            <a:lvl2pPr>
              <a:defRPr sz="2000">
                <a:solidFill>
                  <a:srgbClr val="9D9D9D"/>
                </a:solidFill>
              </a:defRPr>
            </a:lvl2pPr>
            <a:lvl3pPr>
              <a:defRPr sz="1800">
                <a:solidFill>
                  <a:srgbClr val="9D9D9D"/>
                </a:solidFill>
              </a:defRPr>
            </a:lvl3pPr>
            <a:lvl4pPr>
              <a:defRPr sz="1600">
                <a:solidFill>
                  <a:srgbClr val="9D9D9D"/>
                </a:solidFill>
              </a:defRPr>
            </a:lvl4pPr>
            <a:lvl5pPr>
              <a:defRPr sz="1400">
                <a:solidFill>
                  <a:srgbClr val="9D9D9D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367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Sub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3485-032E-4984-B73D-9DDB638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18954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587" y="1881273"/>
            <a:ext cx="10918825" cy="39155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9D9D9D"/>
                </a:solidFill>
              </a:defRPr>
            </a:lvl1pPr>
            <a:lvl2pPr>
              <a:defRPr sz="2000">
                <a:solidFill>
                  <a:srgbClr val="9D9D9D"/>
                </a:solidFill>
              </a:defRPr>
            </a:lvl2pPr>
            <a:lvl3pPr>
              <a:defRPr sz="1800">
                <a:solidFill>
                  <a:srgbClr val="9D9D9D"/>
                </a:solidFill>
              </a:defRPr>
            </a:lvl3pPr>
            <a:lvl4pPr>
              <a:defRPr sz="1600">
                <a:solidFill>
                  <a:srgbClr val="9D9D9D"/>
                </a:solidFill>
              </a:defRPr>
            </a:lvl4pPr>
            <a:lvl5pPr>
              <a:defRPr sz="1400">
                <a:solidFill>
                  <a:srgbClr val="9D9D9D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B1E542D-E904-4D51-A5A2-5597DB1D3D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587" y="1232520"/>
            <a:ext cx="10918826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319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2F93EA-11C9-459D-839D-D8DD259FA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37F9FD8-1D60-4701-A7AB-6C292C8EB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26890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1BE21C5-38B7-4662-ACB6-803CBF2308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587" y="1232520"/>
            <a:ext cx="10945814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22D7A0D-0132-4E5B-B764-207B3EEB68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55591" y="1889082"/>
            <a:ext cx="5308709" cy="41901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90836D-0162-4F1A-95E7-155514D9F1A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7748" y="1889082"/>
            <a:ext cx="5308709" cy="41901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9534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98DE9-36EA-4F55-9D73-54A69CADFC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5723" y="1487157"/>
            <a:ext cx="6209688" cy="4237192"/>
          </a:xfrm>
          <a:prstGeom prst="rect">
            <a:avLst/>
          </a:prstGeo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E323C18-5A8E-4237-9154-D2C243F49D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9" y="1487156"/>
            <a:ext cx="4373691" cy="42371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85702E-3472-42EA-A27E-F4FEF438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054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98DE9-36EA-4F55-9D73-54A69CADFC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459" y="1487157"/>
            <a:ext cx="5840412" cy="4237191"/>
          </a:xfrm>
          <a:prstGeom prst="rect">
            <a:avLst/>
          </a:prstGeo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9C30D3D-928E-4FF3-9279-AD6E5B83F8E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2975" y="1487157"/>
            <a:ext cx="4702435" cy="42371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85A449-8CB1-4993-B29E-B0B537E24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19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 To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32C9A22-1FE0-49B7-B8E3-61137D64905B}"/>
              </a:ext>
            </a:extLst>
          </p:cNvPr>
          <p:cNvSpPr/>
          <p:nvPr userDrawn="1"/>
        </p:nvSpPr>
        <p:spPr>
          <a:xfrm rot="5400000">
            <a:off x="3867843" y="3339236"/>
            <a:ext cx="4456182" cy="6477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47DD84-055A-4D74-B9A0-75E176D5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0971FE2-8B2C-4C68-9626-BAAB8F8F5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6588" y="2154616"/>
            <a:ext cx="4933950" cy="3868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C8062D0-D37F-44D8-A792-58DCB13148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1461" y="2154616"/>
            <a:ext cx="4933950" cy="3868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8B1F74D-425A-4E34-9001-C16440642B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458" y="1555533"/>
            <a:ext cx="4933949" cy="420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083B568-1E90-4FD8-BD8B-1DB489B72B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21330" y="1555533"/>
            <a:ext cx="4933949" cy="420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40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FB04C-FFBD-481A-AA53-AA6494F3E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BFAE104-D414-4328-B227-2AF8037597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697" y="3612775"/>
            <a:ext cx="5314744" cy="2576887"/>
          </a:xfrm>
          <a:prstGeom prst="rect">
            <a:avLst/>
          </a:prstGeom>
        </p:spPr>
        <p:txBody>
          <a:bodyPr lIns="274320" tIns="91440" rIns="274320" bIns="9144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761397-CE99-4012-9329-EAA994494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columns with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AEEC656-9AED-4B2B-94D7-DC40810300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FEA93E5-83FA-48B5-A51B-33FD3F677C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478" y="1744717"/>
            <a:ext cx="5312915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5448194-3FB6-4915-A8AA-1AEE756EC81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8609" y="3612775"/>
            <a:ext cx="5314744" cy="2576887"/>
          </a:xfrm>
          <a:prstGeom prst="rect">
            <a:avLst/>
          </a:prstGeom>
        </p:spPr>
        <p:txBody>
          <a:bodyPr lIns="274320" tIns="91440" rIns="274320" bIns="9144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9CEFFDB-47E5-4660-A1C4-477DB463D9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1390" y="1744717"/>
            <a:ext cx="5312915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</p:spTree>
    <p:extLst>
      <p:ext uri="{BB962C8B-B14F-4D97-AF65-F5344CB8AC3E}">
        <p14:creationId xmlns:p14="http://schemas.microsoft.com/office/powerpoint/2010/main" val="3458776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549FA7-8357-41C4-B5C6-CC97DB0F2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A6C4923-AA6F-495A-8896-30272C8C5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 columns with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5388785-9605-429D-93CD-2C11D9B6F5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805435-55C7-43B4-A8E5-A5DA09BECD0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07670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26158AE-F404-4F5C-875E-FE9D4CC64F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0451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E145C15-5945-4BB9-9FFC-6B3159B701D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65305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6A6AD0B-A665-497F-873D-A28A1E723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68086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AE334B6-F7AB-452A-B517-6EB3122326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478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4739802-FE31-4F0E-857C-F1578BD8B25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2940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683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2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3BD57B-6289-45F7-AE61-188C909FA3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DDD61B9D-7D9B-4B37-BB36-7FEF3B0B294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49" y="1643064"/>
            <a:ext cx="5311963" cy="1969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C24FD5E3-5955-407E-B755-3CB7CED29E2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43440" y="1643064"/>
            <a:ext cx="5338960" cy="1969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3429DDA-5CFB-4EC2-AF20-0E9380E505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697" y="4268338"/>
            <a:ext cx="5314744" cy="178076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29FD0EB-CC92-4AC4-9944-85F0BF0858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3439" y="4268338"/>
            <a:ext cx="5341743" cy="178076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C1D2EC9-E6B6-4F75-BB81-E772B12DBD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49" y="3843878"/>
            <a:ext cx="5311963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248A9060-0319-46A1-BC3A-B412C80780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440" y="3843878"/>
            <a:ext cx="5338960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These column titles can be deleted</a:t>
            </a: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4E746162-5EE4-439E-92C8-95BDFCAE8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 columns with 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A396FF79-13E0-4A61-8CF4-B2A2B8B820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151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3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19770-7702-4D23-B801-ABA386160F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90448E5A-4DA3-46D6-B509-0BA744DC0FC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51" y="1643064"/>
            <a:ext cx="3473159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9">
            <a:extLst>
              <a:ext uri="{FF2B5EF4-FFF2-40B4-BE49-F238E27FC236}">
                <a16:creationId xmlns:a16="http://schemas.microsoft.com/office/drawing/2014/main" id="{DD3746A0-44EB-4EC9-851E-65D5C9C2C76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62222" y="1643064"/>
            <a:ext cx="3477487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9">
            <a:extLst>
              <a:ext uri="{FF2B5EF4-FFF2-40B4-BE49-F238E27FC236}">
                <a16:creationId xmlns:a16="http://schemas.microsoft.com/office/drawing/2014/main" id="{FB473032-DDAE-4278-B3F3-749CA379764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100122" y="1643064"/>
            <a:ext cx="3481234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CA960B7A-DAB7-46CF-8B91-2224DB383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titled columns with icons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5BEF22-4826-4143-8534-CB50D3AB1A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0" y="3846428"/>
            <a:ext cx="3474977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CD6DBFE-5E14-4C23-8E34-9043FAB7C1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2193" y="3846428"/>
            <a:ext cx="3479300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95DB935-6114-46F5-BC46-E098A8AF6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00083" y="3846428"/>
            <a:ext cx="3482315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C642C95D-BCAF-4071-A7E9-78F673D9A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1" y="3258585"/>
            <a:ext cx="3473159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956D9C6E-687F-45D5-ACF1-B42E6F07E2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2222" y="3258585"/>
            <a:ext cx="3477487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1930579D-B9DE-4452-81CA-2DEC646452F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BECFCCC-B77D-4886-8F78-543FB9A974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03869" y="3258585"/>
            <a:ext cx="3477487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</p:spTree>
    <p:extLst>
      <p:ext uri="{BB962C8B-B14F-4D97-AF65-F5344CB8AC3E}">
        <p14:creationId xmlns:p14="http://schemas.microsoft.com/office/powerpoint/2010/main" val="302986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4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5679D-C5C5-49B4-AD29-983E9D8F9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2853DA6B-3580-4A8C-AE9E-75018442A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Four titled columns with icons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8C3B3F6D-EFF1-4BEA-A9DD-BEB3B8440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228941"/>
            <a:ext cx="25894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48A48AA1-C5D7-4706-8A28-3237D4F04C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7387" y="3228941"/>
            <a:ext cx="2585002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C8184416-95BB-402F-A678-ACF3A3F167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6049" y="3228941"/>
            <a:ext cx="25905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10" name="Content Placeholder 29">
            <a:extLst>
              <a:ext uri="{FF2B5EF4-FFF2-40B4-BE49-F238E27FC236}">
                <a16:creationId xmlns:a16="http://schemas.microsoft.com/office/drawing/2014/main" id="{6E26FC5B-E6BA-4018-9764-520E21BED68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51" y="1643064"/>
            <a:ext cx="258941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9">
            <a:extLst>
              <a:ext uri="{FF2B5EF4-FFF2-40B4-BE49-F238E27FC236}">
                <a16:creationId xmlns:a16="http://schemas.microsoft.com/office/drawing/2014/main" id="{EDFCAE5D-531B-4BDC-8BE5-7DE6D18BB2C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432023" y="1643064"/>
            <a:ext cx="259036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9B2DF734-429A-4939-8275-A6591A221C7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06052" y="1643064"/>
            <a:ext cx="259036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47788FDE-BD0A-4649-8671-A01A9514786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992036" y="1643064"/>
            <a:ext cx="2587166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2040361-0E5C-48CC-816D-98215BB69C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2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C1908D6-189C-41AD-8537-DFC0199501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32023" y="3799777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C242558-0F91-4102-91C3-4676161D68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92035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7E6F29-219F-4C2B-BF5D-75E75186AC0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052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B331280-C16F-47B4-82EE-5A1F9910BB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F56E637-F240-4951-A6CE-2BA706C848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0224" y="3228941"/>
            <a:ext cx="25905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0171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458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B71DDDD7-DDC6-4B8E-AC3F-63CB2F3E1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9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7">
            <a:extLst>
              <a:ext uri="{FF2B5EF4-FFF2-40B4-BE49-F238E27FC236}">
                <a16:creationId xmlns:a16="http://schemas.microsoft.com/office/drawing/2014/main" id="{EB1A8A5B-9A9A-4DDB-B5A7-060ED6F74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 columns with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C56475D-1D9E-490A-B4B3-6D0B9DD881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472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3168E56-3819-4EF2-AB33-16DA0EEC82B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89473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FC4C5399-0CF4-4B71-9E45-B1A2B8F993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2963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4AD752A8-4667-4B02-91EC-694B76C1365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12964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B856A3F-194D-448E-9B9D-524E9126B7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701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DE55FE4-CBAD-4C9B-BDB2-A20DBD7EE7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99535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CB85066C-6B16-4983-99A7-406093ABB20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8227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974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ext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459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B71DDDD7-DDC6-4B8E-AC3F-63CB2F3E1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60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3D93A17-CA24-4245-B137-11FF7C78A5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65384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19D0A74C-D124-446D-AAA9-787F96AC6B6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65385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0CBCD99-0292-438D-8DC6-447BFD1455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4309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9DE8771-CAFA-4D77-8BC3-8536109799F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94310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979A5D81-51CA-493C-8C3E-FD60619DE8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3234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48DD88A4-E67C-455F-9AB2-0382CB5B02C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9123235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BB9038EC-922F-48BF-A5D0-552C7E147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Four columns with text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8BA2482C-C029-4D3E-BA96-19A0DC735D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702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81FCAA22-651F-4707-B53F-56299C693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61005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A053C17E-F4D0-4D95-BFC9-AE8261D660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94308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E46FC7CA-4CBC-4E73-ADE6-C8E6EC1E57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8855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4377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tem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6EDB0A-6615-4DDD-AF9F-E46BE9CD2E98}"/>
              </a:ext>
            </a:extLst>
          </p:cNvPr>
          <p:cNvSpPr/>
          <p:nvPr userDrawn="1"/>
        </p:nvSpPr>
        <p:spPr>
          <a:xfrm>
            <a:off x="4547524" y="187878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15E1492-5041-4439-A396-E15F85531C7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45703" y="1606889"/>
            <a:ext cx="3533411" cy="1242850"/>
          </a:xfrm>
          <a:prstGeom prst="rect">
            <a:avLst/>
          </a:prstGeom>
          <a:solidFill>
            <a:schemeClr val="tx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78D5041-8CF7-45D1-86AF-994596A1982B}"/>
              </a:ext>
            </a:extLst>
          </p:cNvPr>
          <p:cNvSpPr/>
          <p:nvPr userDrawn="1"/>
        </p:nvSpPr>
        <p:spPr>
          <a:xfrm>
            <a:off x="844364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C4DCC0-A8EE-449B-8E1F-342EDA6A1BF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879355" y="1606889"/>
            <a:ext cx="3532871" cy="12428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315BD13-7096-46A9-9BE8-292C65F46A3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260704" y="1606889"/>
            <a:ext cx="3526303" cy="1242850"/>
          </a:xfrm>
          <a:prstGeom prst="rect">
            <a:avLst/>
          </a:prstGeom>
          <a:solidFill>
            <a:schemeClr val="bg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3" name="Title 4">
            <a:extLst>
              <a:ext uri="{FF2B5EF4-FFF2-40B4-BE49-F238E27FC236}">
                <a16:creationId xmlns:a16="http://schemas.microsoft.com/office/drawing/2014/main" id="{3AD9EC8C-88DD-4D38-99F2-A83771489755}"/>
              </a:ext>
            </a:extLst>
          </p:cNvPr>
          <p:cNvSpPr txBox="1">
            <a:spLocks/>
          </p:cNvSpPr>
          <p:nvPr userDrawn="1"/>
        </p:nvSpPr>
        <p:spPr>
          <a:xfrm>
            <a:off x="851995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1F307D-72A2-4606-B28F-8047DF959FD2}"/>
              </a:ext>
            </a:extLst>
          </p:cNvPr>
          <p:cNvSpPr/>
          <p:nvPr userDrawn="1"/>
        </p:nvSpPr>
        <p:spPr>
          <a:xfrm>
            <a:off x="4466132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C27005-4E60-4550-8220-CFC76555390F}"/>
              </a:ext>
            </a:extLst>
          </p:cNvPr>
          <p:cNvSpPr/>
          <p:nvPr userDrawn="1"/>
        </p:nvSpPr>
        <p:spPr>
          <a:xfrm>
            <a:off x="8077058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itle 4">
            <a:extLst>
              <a:ext uri="{FF2B5EF4-FFF2-40B4-BE49-F238E27FC236}">
                <a16:creationId xmlns:a16="http://schemas.microsoft.com/office/drawing/2014/main" id="{655C1362-8E53-4871-A89B-C681523BD3E4}"/>
              </a:ext>
            </a:extLst>
          </p:cNvPr>
          <p:cNvSpPr txBox="1">
            <a:spLocks/>
          </p:cNvSpPr>
          <p:nvPr userDrawn="1"/>
        </p:nvSpPr>
        <p:spPr>
          <a:xfrm>
            <a:off x="4466563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93686C69-2085-4574-A2DF-02E51D375697}"/>
              </a:ext>
            </a:extLst>
          </p:cNvPr>
          <p:cNvSpPr txBox="1">
            <a:spLocks/>
          </p:cNvSpPr>
          <p:nvPr userDrawn="1"/>
        </p:nvSpPr>
        <p:spPr>
          <a:xfrm>
            <a:off x="8081131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704C9EE-8D0E-4FFF-973A-F48BD082D8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76914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8125A62E-7BCC-453F-8C35-DB6203BAC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022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D6E33EE4-296C-4A8C-8D44-787D848F1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3415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45E4A1E-B642-4F15-A339-7C0916304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8EBE429-D360-4D97-BB0F-E859F2ACC00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8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09B149FD-311C-4641-9CC5-C6EA92271B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0704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CA63CEBD-84A3-4649-861A-0418A7D2557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79356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accent5">
                  <a:lumMod val="75000"/>
                </a:schemeClr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9380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9DCE1-8CCE-45C9-862D-DB239BECB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16B768-0D81-4C44-B1BE-F8E5F925E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92306"/>
            <a:ext cx="10954698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1819DA60-1A51-4C29-BEBE-22B3D0B89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Key Takeaway: One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E4866A8F-A2A9-49CD-9042-4E5204A41031}"/>
              </a:ext>
            </a:extLst>
          </p:cNvPr>
          <p:cNvSpPr/>
          <p:nvPr userDrawn="1"/>
        </p:nvSpPr>
        <p:spPr>
          <a:xfrm>
            <a:off x="713655" y="5208506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208FC6E-DF8F-47C9-991E-25ED02931D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613" y="5280034"/>
            <a:ext cx="3143624" cy="762000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7B142A6-9A07-43CE-9270-CBCE2BBB4C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085E75-DA0B-4D0B-AF38-F2BA1108F4A7}"/>
              </a:ext>
            </a:extLst>
          </p:cNvPr>
          <p:cNvCxnSpPr/>
          <p:nvPr userDrawn="1"/>
        </p:nvCxnSpPr>
        <p:spPr>
          <a:xfrm>
            <a:off x="689749" y="4921627"/>
            <a:ext cx="10892652" cy="0"/>
          </a:xfrm>
          <a:prstGeom prst="line">
            <a:avLst/>
          </a:prstGeom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3515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064E85-D06A-49AF-854C-389B67C3C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0D70BA-B964-4CCF-A37A-ED9A1CA9D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92306"/>
            <a:ext cx="5308709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1954338D-93B0-426C-947B-35B0FB104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Key Takeaway: Two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4F351AB-9FFA-42CB-A8EA-A31EAAAD6136}"/>
              </a:ext>
            </a:extLst>
          </p:cNvPr>
          <p:cNvSpPr/>
          <p:nvPr userDrawn="1"/>
        </p:nvSpPr>
        <p:spPr>
          <a:xfrm>
            <a:off x="713655" y="5208506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0015925-E82A-41E5-A3F1-18E0D705D6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613" y="5280034"/>
            <a:ext cx="3143624" cy="762000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D8587DC-EBA3-4F89-8A98-25846A3ED2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1519570-FED0-4389-9E40-01F8962637EF}"/>
              </a:ext>
            </a:extLst>
          </p:cNvPr>
          <p:cNvCxnSpPr/>
          <p:nvPr userDrawn="1"/>
        </p:nvCxnSpPr>
        <p:spPr>
          <a:xfrm>
            <a:off x="689749" y="4921627"/>
            <a:ext cx="10892652" cy="0"/>
          </a:xfrm>
          <a:prstGeom prst="line">
            <a:avLst/>
          </a:prstGeom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577D692-D27B-45CD-A0A8-FDF32B09284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3691" y="1192306"/>
            <a:ext cx="5308709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101937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y the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72E74-5B68-470E-9F18-87836B466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7324F2-637B-4442-9809-6B4DDED63C33}"/>
              </a:ext>
            </a:extLst>
          </p:cNvPr>
          <p:cNvSpPr/>
          <p:nvPr userDrawn="1"/>
        </p:nvSpPr>
        <p:spPr>
          <a:xfrm>
            <a:off x="4325053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3BB01-D959-40D7-BA71-426FDE2708FF}"/>
              </a:ext>
            </a:extLst>
          </p:cNvPr>
          <p:cNvSpPr/>
          <p:nvPr userDrawn="1"/>
        </p:nvSpPr>
        <p:spPr>
          <a:xfrm>
            <a:off x="4325053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20A33-0F25-4FCD-B887-A6A31B48DEDC}"/>
              </a:ext>
            </a:extLst>
          </p:cNvPr>
          <p:cNvSpPr/>
          <p:nvPr userDrawn="1"/>
        </p:nvSpPr>
        <p:spPr>
          <a:xfrm>
            <a:off x="8036666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A6E720-F324-4952-A875-1D3DDFF0990A}"/>
              </a:ext>
            </a:extLst>
          </p:cNvPr>
          <p:cNvSpPr/>
          <p:nvPr userDrawn="1"/>
        </p:nvSpPr>
        <p:spPr>
          <a:xfrm>
            <a:off x="8036666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048DE-2436-49A1-AB1F-3E1A46368146}"/>
              </a:ext>
            </a:extLst>
          </p:cNvPr>
          <p:cNvSpPr/>
          <p:nvPr userDrawn="1"/>
        </p:nvSpPr>
        <p:spPr>
          <a:xfrm>
            <a:off x="627701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0B1B3-3D03-479D-AF74-EFE58124DBE2}"/>
              </a:ext>
            </a:extLst>
          </p:cNvPr>
          <p:cNvSpPr/>
          <p:nvPr userDrawn="1"/>
        </p:nvSpPr>
        <p:spPr>
          <a:xfrm>
            <a:off x="627701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8E1F0-ACB9-4832-8D3A-E95992216DE7}"/>
              </a:ext>
            </a:extLst>
          </p:cNvPr>
          <p:cNvSpPr/>
          <p:nvPr userDrawn="1"/>
        </p:nvSpPr>
        <p:spPr>
          <a:xfrm>
            <a:off x="4329501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95495F-C1D0-45AD-B24E-D84141E15E57}"/>
              </a:ext>
            </a:extLst>
          </p:cNvPr>
          <p:cNvSpPr/>
          <p:nvPr userDrawn="1"/>
        </p:nvSpPr>
        <p:spPr>
          <a:xfrm>
            <a:off x="8049978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6E12B-D409-4AE8-AF0D-31AEA1B1A77D}"/>
              </a:ext>
            </a:extLst>
          </p:cNvPr>
          <p:cNvSpPr/>
          <p:nvPr userDrawn="1"/>
        </p:nvSpPr>
        <p:spPr>
          <a:xfrm>
            <a:off x="627701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9A44E41-8073-42DF-9688-C43CE9B295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By the numbers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E485FAE-333F-4251-BC27-B206C391D1A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834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03C8203-1081-48BD-82D7-579A683578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701" y="2142565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83AA4F-6F55-4B05-8ACC-F37685A933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6246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F299C35-3C37-4E78-A6BE-B2C6493FDA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39315" y="2142565"/>
            <a:ext cx="3519109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4E2242F-3A51-403B-B936-1A9A780CD4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51658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CD595B7-3E4F-401E-AD02-3C02CF4272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9978" y="2142565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5ED0C3B-8312-44EB-A18B-6D37E59EAE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0834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4CFE08CA-481D-48E2-A2B5-94A2FD5EC2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701" y="5217458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996DC53-6ED9-4F12-88D7-D68D7ADB901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46246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7193A61-664A-4CE9-871E-B5F82B2BD6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9314" y="5217458"/>
            <a:ext cx="3519111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87F8A58-5FF2-497F-80AE-592F217FAA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1658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FEB9244-EC3C-4758-BB62-1391477A83E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9978" y="5217458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CFFFC0A-5F17-4B70-873A-CD40BEEED8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0834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E021D690-76FF-4A6F-A58D-A40BE30BA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7701" y="3671701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877507FE-DFCF-42AD-B2F9-262192F8EB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46246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C123497-60EB-4E38-A02F-18BCC1A0C6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39315" y="3671701"/>
            <a:ext cx="3519109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F50B52-ABEF-4914-83C7-2669C265B4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1658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5DEB7770-8F1F-43A9-92B7-EB657764426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49978" y="3671701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</p:spTree>
    <p:extLst>
      <p:ext uri="{BB962C8B-B14F-4D97-AF65-F5344CB8AC3E}">
        <p14:creationId xmlns:p14="http://schemas.microsoft.com/office/powerpoint/2010/main" val="4687970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49CC6-47E3-454C-B93A-14F8A7435D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B9372D-3D8F-4216-B551-B7D7A5A27A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704192"/>
            <a:ext cx="9144000" cy="452995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640080" tIns="640080" rIns="640080" bIns="640080" anchor="ctr">
            <a:normAutofit/>
          </a:bodyPr>
          <a:lstStyle>
            <a:lvl1pPr marL="0" indent="0" algn="l">
              <a:buNone/>
              <a:defRPr sz="48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58FA40A-7AA2-46D9-923D-8A06DA30DB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919" y="5835556"/>
            <a:ext cx="4459888" cy="415157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24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360ADE-1892-4817-93AE-A51598567065}"/>
              </a:ext>
            </a:extLst>
          </p:cNvPr>
          <p:cNvSpPr/>
          <p:nvPr userDrawn="1"/>
        </p:nvSpPr>
        <p:spPr>
          <a:xfrm rot="18900000">
            <a:off x="2302118" y="4920161"/>
            <a:ext cx="627980" cy="627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92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A84CACA-1880-4128-9DE6-F08CFEF402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291" y="699248"/>
            <a:ext cx="4362717" cy="17056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3287623-3F08-44D0-9C27-C811261D183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52253" y="2813049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F0032-35D0-4DAF-8726-66020AB0F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58CA257-4142-4996-BDEE-5BEB6FB676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0818" y="576959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E181C-CBB9-4FDD-9A46-E33204F8738C}"/>
              </a:ext>
            </a:extLst>
          </p:cNvPr>
          <p:cNvSpPr/>
          <p:nvPr userDrawn="1"/>
        </p:nvSpPr>
        <p:spPr>
          <a:xfrm rot="18900000">
            <a:off x="1413695" y="2479252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9B5686F6-D2EF-4780-9F48-C0798F145A2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06308" y="2813049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485BD10-EFBF-4C9D-A339-82259F04F0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64873" y="576959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BEB999-C03B-4171-99A3-7E96BDC7BE1F}"/>
              </a:ext>
            </a:extLst>
          </p:cNvPr>
          <p:cNvSpPr/>
          <p:nvPr userDrawn="1"/>
        </p:nvSpPr>
        <p:spPr>
          <a:xfrm rot="18900000">
            <a:off x="7267750" y="2479252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47DF1A98-2BF6-4461-AC6D-24912D1652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52253" y="5771402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DF501A6-976C-419B-8361-3900315E5A8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0818" y="3535312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9F52E7-5659-4B8D-98E0-9AE045E7BED0}"/>
              </a:ext>
            </a:extLst>
          </p:cNvPr>
          <p:cNvSpPr/>
          <p:nvPr userDrawn="1"/>
        </p:nvSpPr>
        <p:spPr>
          <a:xfrm rot="18900000">
            <a:off x="1413695" y="5437605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5DAC5DE-5CF0-437E-A5B0-35F4845630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06308" y="5771402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821725D4-2534-433F-9B78-14C5BA2C8F3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664873" y="3535312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F9143A-1B2D-464D-8988-FC8E7006928C}"/>
              </a:ext>
            </a:extLst>
          </p:cNvPr>
          <p:cNvSpPr/>
          <p:nvPr userDrawn="1"/>
        </p:nvSpPr>
        <p:spPr>
          <a:xfrm rot="18900000">
            <a:off x="7267750" y="5437605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32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36486" y="1669095"/>
            <a:ext cx="4437362" cy="4542035"/>
          </a:xfrm>
          <a:prstGeom prst="ellipse">
            <a:avLst/>
          </a:prstGeom>
          <a:solidFill>
            <a:schemeClr val="bg1">
              <a:lumMod val="50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94258" y="1669095"/>
            <a:ext cx="4437362" cy="454203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3964D6-A29E-4F91-BBDB-CF1B6AB320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D9529B-A294-4E47-875C-B4C3D25BE6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Two</a:t>
            </a:r>
          </a:p>
        </p:txBody>
      </p:sp>
    </p:spTree>
    <p:extLst>
      <p:ext uri="{BB962C8B-B14F-4D97-AF65-F5344CB8AC3E}">
        <p14:creationId xmlns:p14="http://schemas.microsoft.com/office/powerpoint/2010/main" val="3404733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11624" y="1821290"/>
            <a:ext cx="3430366" cy="3511285"/>
          </a:xfrm>
          <a:prstGeom prst="ellipse">
            <a:avLst/>
          </a:prstGeom>
          <a:solidFill>
            <a:schemeClr val="tx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0817" y="1821290"/>
            <a:ext cx="3430366" cy="351128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A6E4B095-7D07-40E9-81D9-B692179443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50010" y="1821290"/>
            <a:ext cx="3430366" cy="351128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3964D6-A29E-4F91-BBDB-CF1B6AB320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B69A3D-8CEA-4B2F-99B9-DA93429AF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Three</a:t>
            </a:r>
          </a:p>
        </p:txBody>
      </p:sp>
    </p:spTree>
    <p:extLst>
      <p:ext uri="{BB962C8B-B14F-4D97-AF65-F5344CB8AC3E}">
        <p14:creationId xmlns:p14="http://schemas.microsoft.com/office/powerpoint/2010/main" val="10369504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7F8FFE-E93A-4B87-B761-0C2E01E06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A295ACB-68E4-425E-B174-70C873267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4596" y="1983393"/>
            <a:ext cx="2925355" cy="2920301"/>
          </a:xfrm>
          <a:prstGeom prst="ellipse">
            <a:avLst/>
          </a:prstGeo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A160D985-14B7-4294-BC2B-3905FF5305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04207" y="1983393"/>
            <a:ext cx="2925355" cy="2920301"/>
          </a:xfrm>
          <a:prstGeom prst="ellipse">
            <a:avLst/>
          </a:prstGeom>
          <a:solidFill>
            <a:schemeClr val="accent4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175E163F-3898-4B42-8311-883599C4D2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3817" y="1983393"/>
            <a:ext cx="2925355" cy="2920301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7E78DFF6-04B9-45D3-AFB5-966BE2D4E3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03429" y="1983393"/>
            <a:ext cx="2925355" cy="2920301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81A2AF-2997-4A2C-8651-A2DD592D7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Four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831A79-68EB-4AB4-9283-0ACF9DD08E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6335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666767-DF31-48ED-8B20-B0552441B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U-Turn Arrow 13">
            <a:extLst>
              <a:ext uri="{FF2B5EF4-FFF2-40B4-BE49-F238E27FC236}">
                <a16:creationId xmlns:a16="http://schemas.microsoft.com/office/drawing/2014/main" id="{B2EBA2B4-E10C-457F-B967-876A2EAF98E9}"/>
              </a:ext>
            </a:extLst>
          </p:cNvPr>
          <p:cNvSpPr/>
          <p:nvPr userDrawn="1"/>
        </p:nvSpPr>
        <p:spPr>
          <a:xfrm rot="16200000">
            <a:off x="155047" y="2759547"/>
            <a:ext cx="2991111" cy="957520"/>
          </a:xfrm>
          <a:prstGeom prst="utur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F97397AA-28F9-4A72-B53F-C0044F63F70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8458" y="3887671"/>
            <a:ext cx="8682652" cy="94880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AC4E7FDF-F4CD-4282-901A-FEEA484FAC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9952" y="2735011"/>
            <a:ext cx="8702517" cy="95541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FEEAB-CB3D-4180-80BD-78E7A81B370D}"/>
              </a:ext>
            </a:extLst>
          </p:cNvPr>
          <p:cNvSpPr/>
          <p:nvPr userDrawn="1"/>
        </p:nvSpPr>
        <p:spPr>
          <a:xfrm>
            <a:off x="1959951" y="1600865"/>
            <a:ext cx="8701025" cy="951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3B89CF-13F6-4F10-96EF-0579E73C99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Process Timeline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DDB4332-849D-4C57-85D4-60E487079E9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45275890"/>
              </p:ext>
            </p:extLst>
          </p:nvPr>
        </p:nvGraphicFramePr>
        <p:xfrm>
          <a:off x="924876" y="4850718"/>
          <a:ext cx="10342248" cy="1353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FE91603C-2F41-4A34-B7DF-7B7827B388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9816" y="1607043"/>
            <a:ext cx="8661293" cy="945118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E21EAB47-6584-4BBF-9AD7-E50915E85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8457" y="2737349"/>
            <a:ext cx="8702519" cy="953080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4ED58E55-3459-4BD1-9896-9C684773A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8456" y="3887671"/>
            <a:ext cx="8661295" cy="945118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own Arrow 20">
            <a:extLst>
              <a:ext uri="{FF2B5EF4-FFF2-40B4-BE49-F238E27FC236}">
                <a16:creationId xmlns:a16="http://schemas.microsoft.com/office/drawing/2014/main" id="{5F5CCD49-3D03-4C23-865C-E539B5E3CAC4}"/>
              </a:ext>
            </a:extLst>
          </p:cNvPr>
          <p:cNvSpPr/>
          <p:nvPr userDrawn="1"/>
        </p:nvSpPr>
        <p:spPr>
          <a:xfrm>
            <a:off x="9539560" y="2379478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Down Arrow 21">
            <a:extLst>
              <a:ext uri="{FF2B5EF4-FFF2-40B4-BE49-F238E27FC236}">
                <a16:creationId xmlns:a16="http://schemas.microsoft.com/office/drawing/2014/main" id="{4A7A8EF8-A262-4D38-87D7-385279016B36}"/>
              </a:ext>
            </a:extLst>
          </p:cNvPr>
          <p:cNvSpPr/>
          <p:nvPr userDrawn="1"/>
        </p:nvSpPr>
        <p:spPr>
          <a:xfrm>
            <a:off x="9539560" y="3529882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69BC37E4-0524-4F95-BDEB-61B62E33E8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9951" y="1600865"/>
            <a:ext cx="8682223" cy="955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6E01FD08-3495-4935-A822-11B2374EEA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6579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E69ACD40-1220-476A-B044-70FEB9CD7F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8649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F9C0ACE9-5EA3-4F7A-A5A4-32DAB1A01C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6811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788BC08-B516-4146-9D4A-42DB1E3E01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50834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3BAEB11-7224-4B33-B0E6-08C465BF07E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71433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/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4AB04F-9F01-4C17-A67D-424390D42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0EB6AD6B-F27B-4CB3-8FCC-C2B9BFD33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/>
          <a:p>
            <a:r>
              <a:rPr lang="en-US" dirty="0"/>
              <a:t>From/To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D274887-5E20-4F34-B05C-DA590A33D9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1" y="1755421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DAC7C91-33D9-47BE-8318-EEE406E72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5333" y="1755421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2DE21F-678C-4681-A3B4-B634FC510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701" y="2624998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407BA58-C43A-4645-A60A-8C66DD7CE9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95333" y="2624998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71FA227-54D8-4363-B069-346D1CE716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701" y="3494575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1A1E9EF-F01B-45CC-998C-48685E007B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95333" y="3494575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468ACF1-CF1E-45C3-B1AE-A0B4861B50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7701" y="4364152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CADB7C8-72AF-47FD-BF6E-0D7F7F6ED4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95333" y="4364152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2BE0496-771A-4E51-8415-D8CF7B9D93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7701" y="5243673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912D2A1-43B5-4ADD-A76C-D1FDEAEC124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995333" y="5243673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888637B-8C7F-40D3-ADBA-0A9C82CE546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72739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22123-D298-47CD-8319-CD7BC1B55F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24ECC8-6EAA-454B-B5FF-159BD496E72A}"/>
              </a:ext>
            </a:extLst>
          </p:cNvPr>
          <p:cNvCxnSpPr/>
          <p:nvPr userDrawn="1"/>
        </p:nvCxnSpPr>
        <p:spPr>
          <a:xfrm>
            <a:off x="777349" y="1533525"/>
            <a:ext cx="0" cy="4445934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1777B8D-F044-4772-AAF2-763448AB0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Timeline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F94254B-4500-421B-B747-F927A7BF3A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817" y="172936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A06EAD4-BBA2-42F0-A4D4-3DE3AC2DD5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817" y="225839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4BD8EBF-B065-443C-AB2B-90304AC3FD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817" y="278743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3F55B28-7FC8-4082-8076-D141EFA70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7817" y="331646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C80464A-59AC-4E22-83F0-AF0E9DB4A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7817" y="384550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53405B6-EF09-46FC-8292-3667811036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7817" y="437453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FC3227-7D7B-4C03-BD43-A7DE7779FC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7817" y="490357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62545CC-2900-4AD6-BA71-52E789F8C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7817" y="5432609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EE9BE3C-987F-4C97-AE7C-B5CBE40AB7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8772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14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6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2231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314308" y="6481184"/>
            <a:ext cx="241572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© 2019 Banfield Pet Hospital</a:t>
            </a:r>
            <a:r>
              <a:rPr lang="en-US" sz="800" b="0" i="0" spc="50" baseline="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 | </a:t>
            </a:r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All Rights Reserved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8EE1C-A8B8-4F5A-9DC3-DFECD6F1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459" y="1106616"/>
            <a:ext cx="10939242" cy="4839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CDE2AAD-12CC-4709-8F5A-90503D4E3E84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999" y="5945828"/>
            <a:ext cx="1702550" cy="73242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9B3F4C-0F21-474B-AAB3-A43A60CFE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215964"/>
            <a:ext cx="10939241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5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88" r:id="rId2"/>
    <p:sldLayoutId id="2147483889" r:id="rId3"/>
    <p:sldLayoutId id="2147483890" r:id="rId4"/>
    <p:sldLayoutId id="2147483860" r:id="rId5"/>
    <p:sldLayoutId id="2147483882" r:id="rId6"/>
    <p:sldLayoutId id="2147483873" r:id="rId7"/>
    <p:sldLayoutId id="2147483883" r:id="rId8"/>
    <p:sldLayoutId id="2147483895" r:id="rId9"/>
    <p:sldLayoutId id="2147483894" r:id="rId10"/>
    <p:sldLayoutId id="2147483857" r:id="rId11"/>
    <p:sldLayoutId id="2147483856" r:id="rId12"/>
    <p:sldLayoutId id="2147483898" r:id="rId13"/>
    <p:sldLayoutId id="2147483906" r:id="rId14"/>
    <p:sldLayoutId id="2147483899" r:id="rId15"/>
    <p:sldLayoutId id="2147483863" r:id="rId16"/>
    <p:sldLayoutId id="2147483884" r:id="rId17"/>
    <p:sldLayoutId id="2147483902" r:id="rId18"/>
    <p:sldLayoutId id="2147483865" r:id="rId19"/>
    <p:sldLayoutId id="2147483866" r:id="rId20"/>
    <p:sldLayoutId id="2147483874" r:id="rId21"/>
    <p:sldLayoutId id="2147483903" r:id="rId22"/>
    <p:sldLayoutId id="2147483905" r:id="rId23"/>
    <p:sldLayoutId id="2147483904" r:id="rId24"/>
    <p:sldLayoutId id="2147483908" r:id="rId25"/>
    <p:sldLayoutId id="2147483909" r:id="rId26"/>
    <p:sldLayoutId id="2147483871" r:id="rId27"/>
    <p:sldLayoutId id="2147483872" r:id="rId28"/>
    <p:sldLayoutId id="2147483875" r:id="rId29"/>
    <p:sldLayoutId id="2147483907" r:id="rId30"/>
    <p:sldLayoutId id="2147483910" r:id="rId31"/>
    <p:sldLayoutId id="2147483911" r:id="rId32"/>
    <p:sldLayoutId id="2147483912" r:id="rId33"/>
    <p:sldLayoutId id="2147483913" r:id="rId34"/>
    <p:sldLayoutId id="2147483915" r:id="rId35"/>
    <p:sldLayoutId id="2147483914" r:id="rId36"/>
    <p:sldLayoutId id="2147483916" r:id="rId37"/>
    <p:sldLayoutId id="2147483917" r:id="rId38"/>
    <p:sldLayoutId id="2147483918" r:id="rId39"/>
    <p:sldLayoutId id="2147483919" r:id="rId40"/>
    <p:sldLayoutId id="2147483891" r:id="rId41"/>
    <p:sldLayoutId id="2147483920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2"/>
          </a:solidFill>
          <a:latin typeface="Rockwell Nova Light" panose="020603030202050204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400" b="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yhealthandwellbeingresources.com/" TargetMode="External"/><Relationship Id="rId2" Type="http://schemas.openxmlformats.org/officeDocument/2006/relationships/hyperlink" Target="https://bh.mystrength.com/regence-or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teams.microsoft.com/l/team/19%3ad826d00a733d4e7d9787b857f3d6377f%40thread.tacv2/conversations?groupId=4fb032fd-0286-42eb-9f2f-2cb8db467821&amp;tenantId=679f63d1-e185-4a47-a081-c530ccf734f8" TargetMode="External"/><Relationship Id="rId5" Type="http://schemas.openxmlformats.org/officeDocument/2006/relationships/hyperlink" Target="https://regence.mdlive.com/ut" TargetMode="External"/><Relationship Id="rId4" Type="http://schemas.openxmlformats.org/officeDocument/2006/relationships/hyperlink" Target="https://youtu.be/T212LtgbK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DCFA35-5F10-4A1C-883F-09DA05F79D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36FE67-1866-4CA5-9029-12E98211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491" y="5323986"/>
            <a:ext cx="10959018" cy="84821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b="0" dirty="0"/>
              <a:t>Jeannine Moga, MA, MSW, LCSW</a:t>
            </a:r>
          </a:p>
          <a:p>
            <a:pPr>
              <a:spcAft>
                <a:spcPts val="0"/>
              </a:spcAft>
            </a:pPr>
            <a:r>
              <a:rPr lang="en-US" b="0" dirty="0"/>
              <a:t>Veterinary Social worker, Banfield Health &amp; Wellbeing Team</a:t>
            </a:r>
          </a:p>
          <a:p>
            <a:pPr>
              <a:spcAft>
                <a:spcPts val="0"/>
              </a:spcAft>
            </a:pPr>
            <a:endParaRPr lang="en-US" b="0" dirty="0"/>
          </a:p>
          <a:p>
            <a:pPr>
              <a:spcAft>
                <a:spcPts val="0"/>
              </a:spcAft>
            </a:pPr>
            <a:endParaRPr lang="en-US" b="0" dirty="0"/>
          </a:p>
          <a:p>
            <a:pPr>
              <a:spcAft>
                <a:spcPts val="0"/>
              </a:spcAft>
            </a:pPr>
            <a:endParaRPr lang="en-US" b="0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4ADED1-5A27-49D5-9C22-A5B47C49D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77" y="4550340"/>
            <a:ext cx="10959017" cy="619302"/>
          </a:xfrm>
        </p:spPr>
        <p:txBody>
          <a:bodyPr/>
          <a:lstStyle/>
          <a:p>
            <a:br>
              <a:rPr lang="en-US" sz="4000" dirty="0"/>
            </a:br>
            <a:r>
              <a:rPr lang="en-US" sz="4000" dirty="0"/>
              <a:t>Leading in Uncertain Times:</a:t>
            </a:r>
            <a:br>
              <a:rPr lang="en-US" sz="4000" dirty="0"/>
            </a:br>
            <a:r>
              <a:rPr lang="en-US" sz="4000" i="1" dirty="0"/>
              <a:t>Unmasking Compassion Fatigue</a:t>
            </a:r>
          </a:p>
        </p:txBody>
      </p:sp>
    </p:spTree>
    <p:extLst>
      <p:ext uri="{BB962C8B-B14F-4D97-AF65-F5344CB8AC3E}">
        <p14:creationId xmlns:p14="http://schemas.microsoft.com/office/powerpoint/2010/main" val="328938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EA29BF-1016-40F9-935D-7410D50E4F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E46914A-69DF-4616-B894-AD41808293FA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F86C0-9888-43D0-B9F6-EBC8D1F30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1" y="1192306"/>
            <a:ext cx="5308709" cy="3532090"/>
          </a:xfrm>
        </p:spPr>
        <p:txBody>
          <a:bodyPr>
            <a:normAutofit/>
          </a:bodyPr>
          <a:lstStyle/>
          <a:p>
            <a:pPr lvl="1"/>
            <a:r>
              <a:rPr lang="en-US" sz="2400" b="1" dirty="0"/>
              <a:t>Mental Framework</a:t>
            </a:r>
          </a:p>
          <a:p>
            <a:pPr marL="960120" lvl="2" indent="0">
              <a:buNone/>
            </a:pPr>
            <a:r>
              <a:rPr lang="en-US" sz="2400" dirty="0"/>
              <a:t>How do I explain what is happening? </a:t>
            </a:r>
          </a:p>
          <a:p>
            <a:pPr lvl="1"/>
            <a:r>
              <a:rPr lang="en-US" sz="2400" b="1" dirty="0"/>
              <a:t>Reducing Stigma</a:t>
            </a:r>
          </a:p>
          <a:p>
            <a:pPr marL="502920" lvl="1" indent="0">
              <a:buNone/>
            </a:pPr>
            <a:r>
              <a:rPr lang="en-US" sz="2400" b="1" dirty="0"/>
              <a:t>	</a:t>
            </a:r>
            <a:r>
              <a:rPr lang="en-US" sz="2400" dirty="0"/>
              <a:t>Is it just me? </a:t>
            </a:r>
            <a:r>
              <a:rPr lang="en-US" sz="2400" i="1" dirty="0"/>
              <a:t>(It isn’t!)</a:t>
            </a:r>
          </a:p>
          <a:p>
            <a:pPr lvl="1"/>
            <a:r>
              <a:rPr lang="en-US" sz="2400" b="1" dirty="0"/>
              <a:t>Social Support/Connection</a:t>
            </a:r>
          </a:p>
          <a:p>
            <a:pPr marL="960120" lvl="2" indent="0">
              <a:buNone/>
            </a:pPr>
            <a:r>
              <a:rPr lang="en-US" sz="2400" dirty="0"/>
              <a:t>From “I” to “We”: Restoring wellbeing in this work  </a:t>
            </a:r>
          </a:p>
          <a:p>
            <a:pPr lvl="1"/>
            <a:endParaRPr lang="en-US" sz="2400" b="1" dirty="0"/>
          </a:p>
          <a:p>
            <a:pPr marL="960120" lvl="2" indent="0">
              <a:buNone/>
            </a:pPr>
            <a:endParaRPr lang="en-US" sz="2400" i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9B7EE-4F42-4234-BFD4-2CC8D50E1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01" y="306185"/>
            <a:ext cx="10954700" cy="660966"/>
          </a:xfrm>
        </p:spPr>
        <p:txBody>
          <a:bodyPr anchor="b">
            <a:normAutofit fontScale="90000"/>
          </a:bodyPr>
          <a:lstStyle/>
          <a:p>
            <a:br>
              <a:rPr lang="en-US" sz="3600" dirty="0"/>
            </a:br>
            <a:r>
              <a:rPr lang="en-US" dirty="0"/>
              <a:t>Making the Connection: Name It &amp; Tame It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B3DCDBD-C09D-4B9D-9C00-C1D693FCBA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0613" y="5280034"/>
            <a:ext cx="3143624" cy="76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Personal Perspectives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DD51F81-74B6-4618-B4F6-D7CB247BB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600"/>
              </a:spcAft>
            </a:pPr>
            <a:endParaRPr lang="en-US" dirty="0"/>
          </a:p>
          <a:p>
            <a:pPr algn="ctr">
              <a:spcAft>
                <a:spcPts val="600"/>
              </a:spcAft>
            </a:pPr>
            <a:r>
              <a:rPr lang="en-US" dirty="0"/>
              <a:t>What We Tell Ourselves Matters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64205E6-6669-4C8E-9C56-11ABCE47A3B5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497" y="1303799"/>
            <a:ext cx="3637494" cy="3532187"/>
          </a:xfrm>
        </p:spPr>
      </p:pic>
    </p:spTree>
    <p:extLst>
      <p:ext uri="{BB962C8B-B14F-4D97-AF65-F5344CB8AC3E}">
        <p14:creationId xmlns:p14="http://schemas.microsoft.com/office/powerpoint/2010/main" val="3883133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426944-8795-4992-8B42-97D0CDB6B4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4E3F37A-42FB-4023-B5AB-1E62AD8C7FC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62919641"/>
              </p:ext>
            </p:extLst>
          </p:nvPr>
        </p:nvGraphicFramePr>
        <p:xfrm>
          <a:off x="627063" y="1192212"/>
          <a:ext cx="10955337" cy="384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22869B4-08E2-4A72-9598-63D5AD6A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Phases of Compassion Fatigue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10CA28-F497-45FA-8C33-A0D878DF3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/>
              <a:t>Renewal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7A24AF-45AC-4F9E-9C68-43B7954DA5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55473" y="5168650"/>
            <a:ext cx="5304768" cy="968188"/>
          </a:xfrm>
        </p:spPr>
        <p:txBody>
          <a:bodyPr>
            <a:normAutofit/>
          </a:bodyPr>
          <a:lstStyle/>
          <a:p>
            <a:r>
              <a:rPr lang="en-US" dirty="0"/>
              <a:t>Self-Awareness, Resource Activation, and Self-Restoration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9EA345-63F1-4C36-9451-CFFE1EC010DB}"/>
              </a:ext>
            </a:extLst>
          </p:cNvPr>
          <p:cNvSpPr txBox="1"/>
          <p:nvPr/>
        </p:nvSpPr>
        <p:spPr>
          <a:xfrm>
            <a:off x="5439770" y="1763855"/>
            <a:ext cx="90897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</a:p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8802732C-6EF0-4DCD-8D5D-90F9919CEBDA}"/>
              </a:ext>
            </a:extLst>
          </p:cNvPr>
          <p:cNvSpPr/>
          <p:nvPr/>
        </p:nvSpPr>
        <p:spPr>
          <a:xfrm>
            <a:off x="8289653" y="3180967"/>
            <a:ext cx="182880" cy="274320"/>
          </a:xfrm>
          <a:prstGeom prst="up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13B8DB8E-BD69-44A7-A097-B03C3F45BB83}"/>
              </a:ext>
            </a:extLst>
          </p:cNvPr>
          <p:cNvSpPr/>
          <p:nvPr/>
        </p:nvSpPr>
        <p:spPr>
          <a:xfrm>
            <a:off x="8289653" y="2216755"/>
            <a:ext cx="182880" cy="274320"/>
          </a:xfrm>
          <a:prstGeom prst="up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Up-Down 17">
            <a:extLst>
              <a:ext uri="{FF2B5EF4-FFF2-40B4-BE49-F238E27FC236}">
                <a16:creationId xmlns:a16="http://schemas.microsoft.com/office/drawing/2014/main" id="{23BD066E-EA7E-484D-98F3-A361A944083C}"/>
              </a:ext>
            </a:extLst>
          </p:cNvPr>
          <p:cNvSpPr/>
          <p:nvPr/>
        </p:nvSpPr>
        <p:spPr>
          <a:xfrm>
            <a:off x="8289653" y="4008019"/>
            <a:ext cx="182880" cy="274320"/>
          </a:xfrm>
          <a:prstGeom prst="up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7C8C10-B54A-43C1-99B8-87682DF4C0C3}"/>
              </a:ext>
            </a:extLst>
          </p:cNvPr>
          <p:cNvSpPr/>
          <p:nvPr/>
        </p:nvSpPr>
        <p:spPr>
          <a:xfrm>
            <a:off x="695019" y="971135"/>
            <a:ext cx="2444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Based on Fakkema (2009) </a:t>
            </a:r>
          </a:p>
        </p:txBody>
      </p:sp>
    </p:spTree>
    <p:extLst>
      <p:ext uri="{BB962C8B-B14F-4D97-AF65-F5344CB8AC3E}">
        <p14:creationId xmlns:p14="http://schemas.microsoft.com/office/powerpoint/2010/main" val="51807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568424-2D80-4DB3-BACA-C1DC41619A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44FA4-965F-43CC-AE52-565A83D738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Team huddles</a:t>
            </a:r>
          </a:p>
          <a:p>
            <a:pPr lvl="1"/>
            <a:r>
              <a:rPr lang="en-US" dirty="0"/>
              <a:t>“On the scale of Zealot to Zombie, where are you</a:t>
            </a:r>
          </a:p>
          <a:p>
            <a:pPr marL="502920" lvl="1" indent="0">
              <a:buNone/>
            </a:pPr>
            <a:r>
              <a:rPr lang="en-US" dirty="0"/>
              <a:t>   today?”</a:t>
            </a:r>
          </a:p>
          <a:p>
            <a:pPr lvl="1"/>
            <a:r>
              <a:rPr lang="en-US" dirty="0"/>
              <a:t>“What’s one thing we can do to support well-</a:t>
            </a:r>
          </a:p>
          <a:p>
            <a:pPr marL="502920" lvl="1" indent="0">
              <a:buNone/>
            </a:pPr>
            <a:r>
              <a:rPr lang="en-US" dirty="0"/>
              <a:t>   being this week?”  </a:t>
            </a:r>
          </a:p>
          <a:p>
            <a:r>
              <a:rPr lang="en-US" b="1" dirty="0"/>
              <a:t>Individual check-ins</a:t>
            </a:r>
          </a:p>
          <a:p>
            <a:pPr lvl="1"/>
            <a:r>
              <a:rPr lang="en-US" dirty="0"/>
              <a:t>”How are you taking care of yourself?”</a:t>
            </a:r>
          </a:p>
          <a:p>
            <a:pPr lvl="1"/>
            <a:r>
              <a:rPr lang="en-US" dirty="0"/>
              <a:t>Resource reminders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959D13-A752-4CE2-BA77-2F15FF7C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Starting the Conversation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EC0A6-D22D-4443-BCF0-23F56AA05D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/>
              <a:t>First Steps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013FE1-9C15-4FE8-8411-FA2D9542EF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Taking our pulse – and talking about it – creates a culture of self-care  </a:t>
            </a:r>
          </a:p>
        </p:txBody>
      </p:sp>
      <p:pic>
        <p:nvPicPr>
          <p:cNvPr id="7" name="Picture Placeholder 2">
            <a:extLst>
              <a:ext uri="{FF2B5EF4-FFF2-40B4-BE49-F238E27FC236}">
                <a16:creationId xmlns:a16="http://schemas.microsoft.com/office/drawing/2014/main" id="{FA09513E-57F5-412B-B056-6E0F5333B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209"/>
          <a:stretch/>
        </p:blipFill>
        <p:spPr>
          <a:xfrm>
            <a:off x="8139953" y="1418484"/>
            <a:ext cx="3136392" cy="3079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161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347D20-4DB9-4D91-88B6-F51E4ACBC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E46914A-69DF-4616-B894-AD41808293FA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711C1B8-6675-41C2-910C-9951C407C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9311" y="1843345"/>
            <a:ext cx="2532184" cy="76993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My H&amp;W Resources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9B6DA5-5C9A-4410-8277-8052F22E5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022" y="1843345"/>
            <a:ext cx="2216150" cy="76993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MD- Live Regence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F2CE95-D4F9-457A-B4C2-B1775796B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3415" y="1843345"/>
            <a:ext cx="2216150" cy="769937"/>
          </a:xfrm>
        </p:spPr>
        <p:txBody>
          <a:bodyPr anchor="ctr">
            <a:normAutofit/>
          </a:bodyPr>
          <a:lstStyle/>
          <a:p>
            <a:r>
              <a:rPr lang="en-US" dirty="0"/>
              <a:t>Virtual Community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A60E6A-A047-43FB-9F25-6913184BC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</p:spPr>
        <p:txBody>
          <a:bodyPr anchor="b">
            <a:normAutofit/>
          </a:bodyPr>
          <a:lstStyle/>
          <a:p>
            <a:r>
              <a:rPr lang="en-US" sz="3700" dirty="0"/>
              <a:t>Health &amp; Wellbeing Resources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570C-A621-464B-B9A7-3F1023DE84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8" y="3010457"/>
            <a:ext cx="3532872" cy="30329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/>
              <a:t>Magnets in hospital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/>
              <a:t>Digital H&amp;W coaching 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/>
              <a:t>Counseling (5)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Emotional Wellbeing App </a:t>
            </a:r>
            <a:endParaRPr lang="en-US" sz="25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Confidential-24/7 888.912-1043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 tooltip="myhealthandwellbeingresources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myhealthandwellbeingresources.com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922712-3D16-4F67-A444-1133C68DB8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0704" y="3010457"/>
            <a:ext cx="3532872" cy="30329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Doctor visits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Counselors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Psychiatrist – Medication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The module will guide members through:</a:t>
            </a:r>
          </a:p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endParaRPr lang="en-US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MDLive How to video 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MDLIVE.com/Regence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Customer Service- 888.725-3097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3992F-3C6A-4A14-A27C-DCE23A8A02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79356" y="3010457"/>
            <a:ext cx="3532872" cy="3032991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1800" dirty="0"/>
              <a:t>General 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Kids + Families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H&amp;W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Development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Leadership</a:t>
            </a:r>
          </a:p>
          <a:p>
            <a:pPr marL="0" indent="0">
              <a:spcAft>
                <a:spcPts val="0"/>
              </a:spcAft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700" u="sng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MVH Virtual Community Toolkit</a:t>
            </a:r>
            <a:r>
              <a:rPr lang="en-US" sz="1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D638B9-5CEB-487F-89B0-B0A094F46020}"/>
              </a:ext>
            </a:extLst>
          </p:cNvPr>
          <p:cNvSpPr txBox="1"/>
          <p:nvPr/>
        </p:nvSpPr>
        <p:spPr>
          <a:xfrm>
            <a:off x="6971122" y="6146276"/>
            <a:ext cx="33402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Banfield Associate Resources</a:t>
            </a:r>
          </a:p>
        </p:txBody>
      </p:sp>
    </p:spTree>
    <p:extLst>
      <p:ext uri="{BB962C8B-B14F-4D97-AF65-F5344CB8AC3E}">
        <p14:creationId xmlns:p14="http://schemas.microsoft.com/office/powerpoint/2010/main" val="1407759825"/>
      </p:ext>
    </p:extLst>
  </p:cSld>
  <p:clrMapOvr>
    <a:masterClrMapping/>
  </p:clrMapOvr>
</p:sld>
</file>

<file path=ppt/theme/theme1.xml><?xml version="1.0" encoding="utf-8"?>
<a:theme xmlns:a="http://schemas.openxmlformats.org/drawingml/2006/main" name="Banfield PPT template_16x9_widescreen">
  <a:themeElements>
    <a:clrScheme name="Banfield Colors">
      <a:dk1>
        <a:srgbClr val="777778"/>
      </a:dk1>
      <a:lt1>
        <a:srgbClr val="FFFFFF"/>
      </a:lt1>
      <a:dk2>
        <a:srgbClr val="002677"/>
      </a:dk2>
      <a:lt2>
        <a:srgbClr val="E35204"/>
      </a:lt2>
      <a:accent1>
        <a:srgbClr val="E35204"/>
      </a:accent1>
      <a:accent2>
        <a:srgbClr val="777778"/>
      </a:accent2>
      <a:accent3>
        <a:srgbClr val="CECFCF"/>
      </a:accent3>
      <a:accent4>
        <a:srgbClr val="16316E"/>
      </a:accent4>
      <a:accent5>
        <a:srgbClr val="87D1E6"/>
      </a:accent5>
      <a:accent6>
        <a:srgbClr val="FFFFFF"/>
      </a:accent6>
      <a:hlink>
        <a:srgbClr val="0CB7CC"/>
      </a:hlink>
      <a:folHlink>
        <a:srgbClr val="16316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1E1E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nfield PowerPoint Template 2019_C.pptx" id="{44A4C8B6-CB18-4169-92B8-4B1647766ED8}" vid="{EE884A25-1782-48BB-91FB-3491113EB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ea47cf4-2977-4ac0-b26f-63ee8f1bfe68">
      <UserInfo>
        <DisplayName>Lisa Stewart-Brown</DisplayName>
        <AccountId>14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93648C9A60D4480EF8E14203E2E90" ma:contentTypeVersion="11" ma:contentTypeDescription="Create a new document." ma:contentTypeScope="" ma:versionID="e195cdc67eed9408bda6137a306f86f7">
  <xsd:schema xmlns:xsd="http://www.w3.org/2001/XMLSchema" xmlns:xs="http://www.w3.org/2001/XMLSchema" xmlns:p="http://schemas.microsoft.com/office/2006/metadata/properties" xmlns:ns2="02f12eae-1984-4c4d-916c-e8dd04bbe2c3" xmlns:ns3="aea47cf4-2977-4ac0-b26f-63ee8f1bfe68" targetNamespace="http://schemas.microsoft.com/office/2006/metadata/properties" ma:root="true" ma:fieldsID="77a75ea1a7aafa02184311e0a864a3d2" ns2:_="" ns3:_="">
    <xsd:import namespace="02f12eae-1984-4c4d-916c-e8dd04bbe2c3"/>
    <xsd:import namespace="aea47cf4-2977-4ac0-b26f-63ee8f1bfe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12eae-1984-4c4d-916c-e8dd04bbe2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47cf4-2977-4ac0-b26f-63ee8f1bfe6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F3D87F-3332-4C05-BCC2-7EE39886117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ea47cf4-2977-4ac0-b26f-63ee8f1bfe68"/>
    <ds:schemaRef ds:uri="02f12eae-1984-4c4d-916c-e8dd04bbe2c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5D2E17F-FE8D-4CDC-9A44-B241788926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F1A7F4-C0EC-4F28-9CF3-19A0685500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f12eae-1984-4c4d-916c-e8dd04bbe2c3"/>
    <ds:schemaRef ds:uri="aea47cf4-2977-4ac0-b26f-63ee8f1bfe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88</TotalTime>
  <Words>266</Words>
  <Application>Microsoft Office PowerPoint</Application>
  <PresentationFormat>Widescreen</PresentationFormat>
  <Paragraphs>78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Banfield PPT template_16x9_widescreen</vt:lpstr>
      <vt:lpstr> Leading in Uncertain Times: Unmasking Compassion Fatigue</vt:lpstr>
      <vt:lpstr> Making the Connection: Name It &amp; Tame It </vt:lpstr>
      <vt:lpstr>Phases of Compassion Fatigue </vt:lpstr>
      <vt:lpstr>Starting the Conversation </vt:lpstr>
      <vt:lpstr>Health &amp; Wellbeing Resources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Connie McGee</dc:creator>
  <cp:keywords>Template; 16:9; Presentation design; Powerpoint; Standard PowerPoint; Powerpoint Presentations; templates; Brand Standards; PowerPoint Template; Branding; slide document; 16x9; Banfield PPT; deck; Presentation; Standard PPT; Banfield powerpoint template; Presentations; Power Point; PPT; PPT template; Brand</cp:keywords>
  <cp:lastModifiedBy>Connie McGee</cp:lastModifiedBy>
  <cp:revision>23</cp:revision>
  <dcterms:created xsi:type="dcterms:W3CDTF">2020-09-10T20:25:08Z</dcterms:created>
  <dcterms:modified xsi:type="dcterms:W3CDTF">2020-11-24T21:59:06Z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ndedAudience">
    <vt:lpwstr>73;#All Associates|ee1a3baa-4f23-4c20-a1ee-d7ac33655261</vt:lpwstr>
  </property>
  <property fmtid="{D5CDD505-2E9C-101B-9397-08002B2CF9AE}" pid="3" name="TaxKeyword">
    <vt:lpwstr>6196;#Standard PowerPoint|33ba63c4-25b5-4bcd-b87f-fd59462214c3;#6284;#Banfield PPT|c67c83e1-8eee-4940-b65d-612a1b89aa7e;#4318;#templates|5f08ae83-5b61-4443-8a68-e78fa229c83f;#667;#Template|81cdd0bd-e396-4cea-a549-b5a712622324;#3192;#PPT|7b43c003-7238-49c2</vt:lpwstr>
  </property>
  <property fmtid="{D5CDD505-2E9C-101B-9397-08002B2CF9AE}" pid="4" name="CategoryRefiner">
    <vt:lpwstr>Form</vt:lpwstr>
  </property>
  <property fmtid="{D5CDD505-2E9C-101B-9397-08002B2CF9AE}" pid="5" name="ContentTypeId">
    <vt:lpwstr>0x01010009993648C9A60D4480EF8E14203E2E90</vt:lpwstr>
  </property>
  <property fmtid="{D5CDD505-2E9C-101B-9397-08002B2CF9AE}" pid="6" name="DocumentCategory">
    <vt:lpwstr>26;#Template|3a01ca49-f354-44a3-a282-45538b659492</vt:lpwstr>
  </property>
  <property fmtid="{D5CDD505-2E9C-101B-9397-08002B2CF9AE}" pid="7" name="SubcategoryRefiner">
    <vt:lpwstr>Template</vt:lpwstr>
  </property>
  <property fmtid="{D5CDD505-2E9C-101B-9397-08002B2CF9AE}" pid="8" name="Department-Team">
    <vt:lpwstr>124;#Corporate Affairs|3475c58b-2f3b-4810-a49f-6da005122310</vt:lpwstr>
  </property>
  <property fmtid="{D5CDD505-2E9C-101B-9397-08002B2CF9AE}" pid="9" name="CategoryText">
    <vt:lpwstr>Form:Template|3a01ca49-f354-44a3-a282-45538b659492</vt:lpwstr>
  </property>
  <property fmtid="{D5CDD505-2E9C-101B-9397-08002B2CF9AE}" pid="10" name="WorkflowChangePath">
    <vt:lpwstr>789d3550-8708-484b-bcd9-c4b287619427,4;789d3550-8708-484b-bcd9-c4b287619427,4;789d3550-8708-484b-bcd9-c4b287619427,4;789d3550-8708-484b-bcd9-c4b287619427,4;789d3550-8708-484b-bcd9-c4b287619427,6;789d3550-8708-484b-bcd9-c4b287619427,6;789d3550-8708-484b-bc</vt:lpwstr>
  </property>
</Properties>
</file>