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4"/>
  </p:sldMasterIdLst>
  <p:notesMasterIdLst>
    <p:notesMasterId r:id="rId12"/>
  </p:notesMasterIdLst>
  <p:handoutMasterIdLst>
    <p:handoutMasterId r:id="rId13"/>
  </p:handoutMasterIdLst>
  <p:sldIdLst>
    <p:sldId id="257" r:id="rId5"/>
    <p:sldId id="267" r:id="rId6"/>
    <p:sldId id="266" r:id="rId7"/>
    <p:sldId id="262" r:id="rId8"/>
    <p:sldId id="263" r:id="rId9"/>
    <p:sldId id="265" r:id="rId10"/>
    <p:sldId id="274" r:id="rId11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9D9D"/>
    <a:srgbClr val="FF6719"/>
    <a:srgbClr val="FFB548"/>
    <a:srgbClr val="002E6D"/>
    <a:srgbClr val="FF00FF"/>
    <a:srgbClr val="00757D"/>
    <a:srgbClr val="EC9A26"/>
    <a:srgbClr val="FFFFFF"/>
    <a:srgbClr val="0A5A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9" autoAdjust="0"/>
    <p:restoredTop sz="91834" autoAdjust="0"/>
  </p:normalViewPr>
  <p:slideViewPr>
    <p:cSldViewPr snapToGrid="0">
      <p:cViewPr varScale="1">
        <p:scale>
          <a:sx n="58" d="100"/>
          <a:sy n="58" d="100"/>
        </p:scale>
        <p:origin x="880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-6730"/>
    </p:cViewPr>
  </p:sorterViewPr>
  <p:notesViewPr>
    <p:cSldViewPr snapToGrid="0">
      <p:cViewPr varScale="1">
        <p:scale>
          <a:sx n="149" d="100"/>
          <a:sy n="149" d="100"/>
        </p:scale>
        <p:origin x="402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3D00DA-0F60-4923-AA83-358BF319177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A206F75-BC60-4F4D-8A2C-8008F1D0B6C9}">
      <dgm:prSet phldrT="[Text]" custT="1"/>
      <dgm:spPr/>
      <dgm:t>
        <a:bodyPr/>
        <a:lstStyle/>
        <a:p>
          <a:endParaRPr lang="en-US" sz="2500" b="1" dirty="0"/>
        </a:p>
      </dgm:t>
    </dgm:pt>
    <dgm:pt modelId="{89B49497-2C4C-4F0D-B588-89BE879DB3D3}" type="parTrans" cxnId="{FAFF8A22-37B5-4B34-88A6-53A76E8C89F2}">
      <dgm:prSet/>
      <dgm:spPr/>
      <dgm:t>
        <a:bodyPr/>
        <a:lstStyle/>
        <a:p>
          <a:endParaRPr lang="en-US" sz="2500" b="1"/>
        </a:p>
      </dgm:t>
    </dgm:pt>
    <dgm:pt modelId="{9C3CDA18-E8C2-4BA8-A458-31500789E27E}" type="sibTrans" cxnId="{FAFF8A22-37B5-4B34-88A6-53A76E8C89F2}">
      <dgm:prSet/>
      <dgm:spPr/>
      <dgm:t>
        <a:bodyPr/>
        <a:lstStyle/>
        <a:p>
          <a:endParaRPr lang="en-US" sz="2500" b="1"/>
        </a:p>
      </dgm:t>
    </dgm:pt>
    <dgm:pt modelId="{E9E28407-3B9F-4366-B8D6-99C49322925C}">
      <dgm:prSet phldrT="[Text]" custT="1"/>
      <dgm:spPr/>
      <dgm:t>
        <a:bodyPr/>
        <a:lstStyle/>
        <a:p>
          <a:endParaRPr lang="en-US" sz="2500" b="1" dirty="0"/>
        </a:p>
      </dgm:t>
    </dgm:pt>
    <dgm:pt modelId="{0C0AC225-49AB-41AB-AD2A-29B5C65E855A}" type="parTrans" cxnId="{ED069B57-E6B9-456C-9E6C-8678A0C90608}">
      <dgm:prSet/>
      <dgm:spPr/>
      <dgm:t>
        <a:bodyPr/>
        <a:lstStyle/>
        <a:p>
          <a:endParaRPr lang="en-US" sz="2500" b="1"/>
        </a:p>
      </dgm:t>
    </dgm:pt>
    <dgm:pt modelId="{A1281945-B66B-419D-AF37-8EC3CD713998}" type="sibTrans" cxnId="{ED069B57-E6B9-456C-9E6C-8678A0C90608}">
      <dgm:prSet/>
      <dgm:spPr/>
      <dgm:t>
        <a:bodyPr/>
        <a:lstStyle/>
        <a:p>
          <a:endParaRPr lang="en-US" sz="2500" b="1"/>
        </a:p>
      </dgm:t>
    </dgm:pt>
    <dgm:pt modelId="{F31A0FBB-E177-4FB6-9E06-95C255C60767}">
      <dgm:prSet phldrT="[Text]" custT="1"/>
      <dgm:spPr/>
      <dgm:t>
        <a:bodyPr/>
        <a:lstStyle/>
        <a:p>
          <a:endParaRPr lang="en-US" sz="2500" b="1" dirty="0"/>
        </a:p>
      </dgm:t>
    </dgm:pt>
    <dgm:pt modelId="{6CAB27F3-9E7B-4691-B5D5-C68A72D421F6}" type="parTrans" cxnId="{70E4A77E-1ADE-425A-8A30-99167911A3CB}">
      <dgm:prSet/>
      <dgm:spPr/>
      <dgm:t>
        <a:bodyPr/>
        <a:lstStyle/>
        <a:p>
          <a:endParaRPr lang="en-US" sz="2500" b="1"/>
        </a:p>
      </dgm:t>
    </dgm:pt>
    <dgm:pt modelId="{9A951B24-D353-44D2-B378-420B6D15777C}" type="sibTrans" cxnId="{70E4A77E-1ADE-425A-8A30-99167911A3CB}">
      <dgm:prSet/>
      <dgm:spPr/>
      <dgm:t>
        <a:bodyPr/>
        <a:lstStyle/>
        <a:p>
          <a:endParaRPr lang="en-US" sz="2500" b="1"/>
        </a:p>
      </dgm:t>
    </dgm:pt>
    <dgm:pt modelId="{25CA13C0-EE78-4069-A2C9-D7619D51A19D}">
      <dgm:prSet phldrT="[Text]" custT="1"/>
      <dgm:spPr/>
      <dgm:t>
        <a:bodyPr/>
        <a:lstStyle/>
        <a:p>
          <a:endParaRPr lang="en-US" sz="2500" b="1" dirty="0"/>
        </a:p>
      </dgm:t>
    </dgm:pt>
    <dgm:pt modelId="{38F48F31-DDD6-476B-8F13-34630CADDD4A}" type="parTrans" cxnId="{21BCBF95-A7B8-46F9-A411-4537ECC85CD7}">
      <dgm:prSet/>
      <dgm:spPr/>
      <dgm:t>
        <a:bodyPr/>
        <a:lstStyle/>
        <a:p>
          <a:endParaRPr lang="en-US" sz="2500" b="1"/>
        </a:p>
      </dgm:t>
    </dgm:pt>
    <dgm:pt modelId="{D95CEEC6-F45F-4A15-A2BD-CAF223281AFF}" type="sibTrans" cxnId="{21BCBF95-A7B8-46F9-A411-4537ECC85CD7}">
      <dgm:prSet/>
      <dgm:spPr/>
      <dgm:t>
        <a:bodyPr/>
        <a:lstStyle/>
        <a:p>
          <a:endParaRPr lang="en-US" sz="2500" b="1"/>
        </a:p>
      </dgm:t>
    </dgm:pt>
    <dgm:pt modelId="{E5D97627-4612-4676-B563-83DBDC70A98E}" type="pres">
      <dgm:prSet presAssocID="{643D00DA-0F60-4923-AA83-358BF3191777}" presName="Name0" presStyleCnt="0">
        <dgm:presLayoutVars>
          <dgm:dir/>
          <dgm:animLvl val="lvl"/>
          <dgm:resizeHandles val="exact"/>
        </dgm:presLayoutVars>
      </dgm:prSet>
      <dgm:spPr/>
    </dgm:pt>
    <dgm:pt modelId="{76452677-DE3D-46E3-8A68-DC9BB6B784C4}" type="pres">
      <dgm:prSet presAssocID="{AA206F75-BC60-4F4D-8A2C-8008F1D0B6C9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B336530-11D3-4E1E-A886-29599456DCA2}" type="pres">
      <dgm:prSet presAssocID="{9C3CDA18-E8C2-4BA8-A458-31500789E27E}" presName="parTxOnlySpace" presStyleCnt="0"/>
      <dgm:spPr/>
    </dgm:pt>
    <dgm:pt modelId="{38B08085-42A3-4DDB-B259-0394E31197FF}" type="pres">
      <dgm:prSet presAssocID="{E9E28407-3B9F-4366-B8D6-99C49322925C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B8ACDC5-8942-4B0D-9CF3-313450BAE647}" type="pres">
      <dgm:prSet presAssocID="{A1281945-B66B-419D-AF37-8EC3CD713998}" presName="parTxOnlySpace" presStyleCnt="0"/>
      <dgm:spPr/>
    </dgm:pt>
    <dgm:pt modelId="{B8548090-C6C1-47D3-AC4C-BCAC8502E8C7}" type="pres">
      <dgm:prSet presAssocID="{F31A0FBB-E177-4FB6-9E06-95C255C6076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1BD158E-A39A-43A5-907E-525BC0985859}" type="pres">
      <dgm:prSet presAssocID="{9A951B24-D353-44D2-B378-420B6D15777C}" presName="parTxOnlySpace" presStyleCnt="0"/>
      <dgm:spPr/>
    </dgm:pt>
    <dgm:pt modelId="{8FC82644-0894-460D-810A-545BD26271C0}" type="pres">
      <dgm:prSet presAssocID="{25CA13C0-EE78-4069-A2C9-D7619D51A19D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4B2A409-7793-489E-86E7-3190F38B0094}" type="presOf" srcId="{F31A0FBB-E177-4FB6-9E06-95C255C60767}" destId="{B8548090-C6C1-47D3-AC4C-BCAC8502E8C7}" srcOrd="0" destOrd="0" presId="urn:microsoft.com/office/officeart/2005/8/layout/chevron1"/>
    <dgm:cxn modelId="{FAFF8A22-37B5-4B34-88A6-53A76E8C89F2}" srcId="{643D00DA-0F60-4923-AA83-358BF3191777}" destId="{AA206F75-BC60-4F4D-8A2C-8008F1D0B6C9}" srcOrd="0" destOrd="0" parTransId="{89B49497-2C4C-4F0D-B588-89BE879DB3D3}" sibTransId="{9C3CDA18-E8C2-4BA8-A458-31500789E27E}"/>
    <dgm:cxn modelId="{4B80DC49-ECE7-44DC-8B80-28D30018A55F}" type="presOf" srcId="{643D00DA-0F60-4923-AA83-358BF3191777}" destId="{E5D97627-4612-4676-B563-83DBDC70A98E}" srcOrd="0" destOrd="0" presId="urn:microsoft.com/office/officeart/2005/8/layout/chevron1"/>
    <dgm:cxn modelId="{68A06856-D646-4BB5-A69E-199571B02083}" type="presOf" srcId="{AA206F75-BC60-4F4D-8A2C-8008F1D0B6C9}" destId="{76452677-DE3D-46E3-8A68-DC9BB6B784C4}" srcOrd="0" destOrd="0" presId="urn:microsoft.com/office/officeart/2005/8/layout/chevron1"/>
    <dgm:cxn modelId="{ED069B57-E6B9-456C-9E6C-8678A0C90608}" srcId="{643D00DA-0F60-4923-AA83-358BF3191777}" destId="{E9E28407-3B9F-4366-B8D6-99C49322925C}" srcOrd="1" destOrd="0" parTransId="{0C0AC225-49AB-41AB-AD2A-29B5C65E855A}" sibTransId="{A1281945-B66B-419D-AF37-8EC3CD713998}"/>
    <dgm:cxn modelId="{70E4A77E-1ADE-425A-8A30-99167911A3CB}" srcId="{643D00DA-0F60-4923-AA83-358BF3191777}" destId="{F31A0FBB-E177-4FB6-9E06-95C255C60767}" srcOrd="2" destOrd="0" parTransId="{6CAB27F3-9E7B-4691-B5D5-C68A72D421F6}" sibTransId="{9A951B24-D353-44D2-B378-420B6D15777C}"/>
    <dgm:cxn modelId="{21BCBF95-A7B8-46F9-A411-4537ECC85CD7}" srcId="{643D00DA-0F60-4923-AA83-358BF3191777}" destId="{25CA13C0-EE78-4069-A2C9-D7619D51A19D}" srcOrd="3" destOrd="0" parTransId="{38F48F31-DDD6-476B-8F13-34630CADDD4A}" sibTransId="{D95CEEC6-F45F-4A15-A2BD-CAF223281AFF}"/>
    <dgm:cxn modelId="{617F92B6-640D-4B8D-B482-DF4E25D98DAF}" type="presOf" srcId="{25CA13C0-EE78-4069-A2C9-D7619D51A19D}" destId="{8FC82644-0894-460D-810A-545BD26271C0}" srcOrd="0" destOrd="0" presId="urn:microsoft.com/office/officeart/2005/8/layout/chevron1"/>
    <dgm:cxn modelId="{F2147FCC-79CF-4373-9171-C0ADEFE0FF0D}" type="presOf" srcId="{E9E28407-3B9F-4366-B8D6-99C49322925C}" destId="{38B08085-42A3-4DDB-B259-0394E31197FF}" srcOrd="0" destOrd="0" presId="urn:microsoft.com/office/officeart/2005/8/layout/chevron1"/>
    <dgm:cxn modelId="{E22BD49B-87A4-4775-B207-04DD5C943C69}" type="presParOf" srcId="{E5D97627-4612-4676-B563-83DBDC70A98E}" destId="{76452677-DE3D-46E3-8A68-DC9BB6B784C4}" srcOrd="0" destOrd="0" presId="urn:microsoft.com/office/officeart/2005/8/layout/chevron1"/>
    <dgm:cxn modelId="{D5458064-AC63-41A8-83E5-3E78D7E14DC9}" type="presParOf" srcId="{E5D97627-4612-4676-B563-83DBDC70A98E}" destId="{1B336530-11D3-4E1E-A886-29599456DCA2}" srcOrd="1" destOrd="0" presId="urn:microsoft.com/office/officeart/2005/8/layout/chevron1"/>
    <dgm:cxn modelId="{314ED743-64BE-4C0D-A472-E488E8841180}" type="presParOf" srcId="{E5D97627-4612-4676-B563-83DBDC70A98E}" destId="{38B08085-42A3-4DDB-B259-0394E31197FF}" srcOrd="2" destOrd="0" presId="urn:microsoft.com/office/officeart/2005/8/layout/chevron1"/>
    <dgm:cxn modelId="{F100B0B6-E021-4CA0-940C-8939CF333C57}" type="presParOf" srcId="{E5D97627-4612-4676-B563-83DBDC70A98E}" destId="{CB8ACDC5-8942-4B0D-9CF3-313450BAE647}" srcOrd="3" destOrd="0" presId="urn:microsoft.com/office/officeart/2005/8/layout/chevron1"/>
    <dgm:cxn modelId="{523E73EE-1C0B-4493-9096-36A156407ABE}" type="presParOf" srcId="{E5D97627-4612-4676-B563-83DBDC70A98E}" destId="{B8548090-C6C1-47D3-AC4C-BCAC8502E8C7}" srcOrd="4" destOrd="0" presId="urn:microsoft.com/office/officeart/2005/8/layout/chevron1"/>
    <dgm:cxn modelId="{F9D008C0-F9B0-4881-99A7-F03136FBD355}" type="presParOf" srcId="{E5D97627-4612-4676-B563-83DBDC70A98E}" destId="{A1BD158E-A39A-43A5-907E-525BC0985859}" srcOrd="5" destOrd="0" presId="urn:microsoft.com/office/officeart/2005/8/layout/chevron1"/>
    <dgm:cxn modelId="{037D6C6C-A86F-4194-9E6C-3C578E6B53D5}" type="presParOf" srcId="{E5D97627-4612-4676-B563-83DBDC70A98E}" destId="{8FC82644-0894-460D-810A-545BD26271C0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649B68-A0EF-4BFB-9548-CAF4E7E7624F}" type="doc">
      <dgm:prSet loTypeId="urn:microsoft.com/office/officeart/2011/layout/RadialPictureList" loCatId="officeonline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04BD1BCD-A307-4503-A403-638FB5602047}">
      <dgm:prSet phldrT="[Text]" custT="1"/>
      <dgm:spPr/>
      <dgm:t>
        <a:bodyPr/>
        <a:lstStyle/>
        <a:p>
          <a:r>
            <a:rPr lang="en-US" sz="2000" b="1" dirty="0"/>
            <a:t>Burnout</a:t>
          </a:r>
        </a:p>
      </dgm:t>
    </dgm:pt>
    <dgm:pt modelId="{B428A320-CB90-4B25-86F3-D511D8A5F743}" type="parTrans" cxnId="{A71ED9AA-FEFB-4595-8487-8F12EF7AA015}">
      <dgm:prSet/>
      <dgm:spPr/>
      <dgm:t>
        <a:bodyPr/>
        <a:lstStyle/>
        <a:p>
          <a:endParaRPr lang="en-US"/>
        </a:p>
      </dgm:t>
    </dgm:pt>
    <dgm:pt modelId="{B4CDC082-F329-4BAD-9287-A8EEEBB55D44}" type="sibTrans" cxnId="{A71ED9AA-FEFB-4595-8487-8F12EF7AA015}">
      <dgm:prSet/>
      <dgm:spPr/>
      <dgm:t>
        <a:bodyPr/>
        <a:lstStyle/>
        <a:p>
          <a:endParaRPr lang="en-US"/>
        </a:p>
      </dgm:t>
    </dgm:pt>
    <dgm:pt modelId="{306DAFE4-DF2C-4F4C-B7EB-F66C9F05A903}">
      <dgm:prSet phldrT="[Text]" custT="1"/>
      <dgm:spPr/>
      <dgm:t>
        <a:bodyPr/>
        <a:lstStyle/>
        <a:p>
          <a:r>
            <a:rPr lang="en-US" sz="2000" b="1" dirty="0"/>
            <a:t>Compassion Fatigue</a:t>
          </a:r>
        </a:p>
      </dgm:t>
    </dgm:pt>
    <dgm:pt modelId="{98E06008-BA54-4679-ABF1-0AADCFF8C2CD}" type="parTrans" cxnId="{75F0B2FE-407D-4378-9A8F-0D516AE0B14E}">
      <dgm:prSet/>
      <dgm:spPr/>
      <dgm:t>
        <a:bodyPr/>
        <a:lstStyle/>
        <a:p>
          <a:endParaRPr lang="en-US"/>
        </a:p>
      </dgm:t>
    </dgm:pt>
    <dgm:pt modelId="{2982BDF9-598B-43F0-BA7D-86C55263DA77}" type="sibTrans" cxnId="{75F0B2FE-407D-4378-9A8F-0D516AE0B14E}">
      <dgm:prSet/>
      <dgm:spPr/>
      <dgm:t>
        <a:bodyPr/>
        <a:lstStyle/>
        <a:p>
          <a:endParaRPr lang="en-US"/>
        </a:p>
      </dgm:t>
    </dgm:pt>
    <dgm:pt modelId="{8E18FCFF-C0AB-4808-AAD1-655E7DA5D1BB}">
      <dgm:prSet phldrT="[Text]" custT="1"/>
      <dgm:spPr/>
      <dgm:t>
        <a:bodyPr/>
        <a:lstStyle/>
        <a:p>
          <a:r>
            <a:rPr lang="en-US" sz="2000" b="1" dirty="0"/>
            <a:t>Self Sacrifice</a:t>
          </a:r>
        </a:p>
      </dgm:t>
    </dgm:pt>
    <dgm:pt modelId="{B0E6BDB9-5045-411E-B156-802821863070}" type="parTrans" cxnId="{8A557087-1F42-4E02-810E-47942637592B}">
      <dgm:prSet/>
      <dgm:spPr/>
      <dgm:t>
        <a:bodyPr/>
        <a:lstStyle/>
        <a:p>
          <a:endParaRPr lang="en-US"/>
        </a:p>
      </dgm:t>
    </dgm:pt>
    <dgm:pt modelId="{A0C21DBC-7E2A-462B-84B0-612BECEF41B9}" type="sibTrans" cxnId="{8A557087-1F42-4E02-810E-47942637592B}">
      <dgm:prSet/>
      <dgm:spPr/>
      <dgm:t>
        <a:bodyPr/>
        <a:lstStyle/>
        <a:p>
          <a:endParaRPr lang="en-US"/>
        </a:p>
      </dgm:t>
    </dgm:pt>
    <dgm:pt modelId="{A7D4FC20-431C-4FE9-885D-61E1B75326F2}">
      <dgm:prSet phldrT="[Text]" custT="1"/>
      <dgm:spPr/>
      <dgm:t>
        <a:bodyPr/>
        <a:lstStyle/>
        <a:p>
          <a:r>
            <a:rPr lang="en-US" sz="2000" b="1" dirty="0"/>
            <a:t>Moral Distress</a:t>
          </a:r>
        </a:p>
      </dgm:t>
    </dgm:pt>
    <dgm:pt modelId="{0D10B5DB-CFCA-4A10-841D-236403ED3688}" type="parTrans" cxnId="{0A2450F7-4735-4FEF-8677-E6F01FBC0970}">
      <dgm:prSet/>
      <dgm:spPr/>
      <dgm:t>
        <a:bodyPr/>
        <a:lstStyle/>
        <a:p>
          <a:endParaRPr lang="en-US"/>
        </a:p>
      </dgm:t>
    </dgm:pt>
    <dgm:pt modelId="{62BA6E54-FD9C-4354-B269-02E27EB7DC37}" type="sibTrans" cxnId="{0A2450F7-4735-4FEF-8677-E6F01FBC0970}">
      <dgm:prSet/>
      <dgm:spPr/>
      <dgm:t>
        <a:bodyPr/>
        <a:lstStyle/>
        <a:p>
          <a:endParaRPr lang="en-US"/>
        </a:p>
      </dgm:t>
    </dgm:pt>
    <dgm:pt modelId="{A27F2ACD-4F24-4415-A57D-ABE6E93D2DA1}">
      <dgm:prSet phldrT="[Text]"/>
      <dgm:spPr/>
      <dgm:t>
        <a:bodyPr/>
        <a:lstStyle/>
        <a:p>
          <a:endParaRPr lang="en-US"/>
        </a:p>
      </dgm:t>
    </dgm:pt>
    <dgm:pt modelId="{B5E54515-E225-4D36-A524-9776CD98D1F8}" type="parTrans" cxnId="{46FB7FF1-B3C4-4D56-8611-DE4AE06D2DC7}">
      <dgm:prSet/>
      <dgm:spPr/>
      <dgm:t>
        <a:bodyPr/>
        <a:lstStyle/>
        <a:p>
          <a:endParaRPr lang="en-US"/>
        </a:p>
      </dgm:t>
    </dgm:pt>
    <dgm:pt modelId="{85214515-9024-4B53-BEE6-FE34E0621990}" type="sibTrans" cxnId="{46FB7FF1-B3C4-4D56-8611-DE4AE06D2DC7}">
      <dgm:prSet/>
      <dgm:spPr/>
      <dgm:t>
        <a:bodyPr/>
        <a:lstStyle/>
        <a:p>
          <a:endParaRPr lang="en-US"/>
        </a:p>
      </dgm:t>
    </dgm:pt>
    <dgm:pt modelId="{E338E2BE-6FCD-4590-BAF5-2C6BE5FA6004}">
      <dgm:prSet phldrT="[Text]"/>
      <dgm:spPr/>
      <dgm:t>
        <a:bodyPr/>
        <a:lstStyle/>
        <a:p>
          <a:endParaRPr lang="en-US" dirty="0"/>
        </a:p>
      </dgm:t>
    </dgm:pt>
    <dgm:pt modelId="{E6B7F0D1-78E9-457E-AA4B-37E175A7114C}" type="parTrans" cxnId="{EA3C3662-E06C-4C43-8DDC-06921E63D011}">
      <dgm:prSet/>
      <dgm:spPr/>
      <dgm:t>
        <a:bodyPr/>
        <a:lstStyle/>
        <a:p>
          <a:endParaRPr lang="en-US"/>
        </a:p>
      </dgm:t>
    </dgm:pt>
    <dgm:pt modelId="{934655DB-08E0-4FD5-B480-0106DD82E17E}" type="sibTrans" cxnId="{EA3C3662-E06C-4C43-8DDC-06921E63D011}">
      <dgm:prSet/>
      <dgm:spPr/>
      <dgm:t>
        <a:bodyPr/>
        <a:lstStyle/>
        <a:p>
          <a:endParaRPr lang="en-US"/>
        </a:p>
      </dgm:t>
    </dgm:pt>
    <dgm:pt modelId="{CB71F730-1FD8-4775-99E7-92D7B8F0727E}">
      <dgm:prSet phldrT="[Text]" custT="1"/>
      <dgm:spPr/>
      <dgm:t>
        <a:bodyPr/>
        <a:lstStyle/>
        <a:p>
          <a:r>
            <a:rPr lang="en-US" sz="2800" dirty="0"/>
            <a:t>Soft Back</a:t>
          </a:r>
        </a:p>
      </dgm:t>
    </dgm:pt>
    <dgm:pt modelId="{EC665D4D-51FD-47C3-BFC6-CAC1A3E63D22}" type="sibTrans" cxnId="{E9A2C5A3-3B73-41E4-81D1-D933D288102D}">
      <dgm:prSet/>
      <dgm:spPr/>
      <dgm:t>
        <a:bodyPr/>
        <a:lstStyle/>
        <a:p>
          <a:endParaRPr lang="en-US"/>
        </a:p>
      </dgm:t>
    </dgm:pt>
    <dgm:pt modelId="{DDEE0821-0889-46AC-B76C-4CE34F6AA85F}" type="parTrans" cxnId="{E9A2C5A3-3B73-41E4-81D1-D933D288102D}">
      <dgm:prSet/>
      <dgm:spPr/>
      <dgm:t>
        <a:bodyPr/>
        <a:lstStyle/>
        <a:p>
          <a:endParaRPr lang="en-US"/>
        </a:p>
      </dgm:t>
    </dgm:pt>
    <dgm:pt modelId="{58A22E7B-9A31-4E6E-A8C5-A3C3493FD484}" type="pres">
      <dgm:prSet presAssocID="{5A649B68-A0EF-4BFB-9548-CAF4E7E7624F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FBD5334E-A073-4B31-88CE-54A0593B1B47}" type="pres">
      <dgm:prSet presAssocID="{CB71F730-1FD8-4775-99E7-92D7B8F0727E}" presName="Parent" presStyleLbl="node1" presStyleIdx="0" presStyleCnt="2" custScaleX="77781" custScaleY="126040" custLinFactNeighborX="85013" custLinFactNeighborY="-2235">
        <dgm:presLayoutVars>
          <dgm:chMax val="4"/>
          <dgm:chPref val="3"/>
        </dgm:presLayoutVars>
      </dgm:prSet>
      <dgm:spPr>
        <a:prstGeom prst="ellipse">
          <a:avLst/>
        </a:prstGeom>
      </dgm:spPr>
    </dgm:pt>
    <dgm:pt modelId="{76F0AC73-9AAE-425E-9840-34DEC30574F9}" type="pres">
      <dgm:prSet presAssocID="{04BD1BCD-A307-4503-A403-638FB5602047}" presName="Accent" presStyleLbl="node1" presStyleIdx="1" presStyleCnt="2" custFlipHor="1" custScaleX="83331" custLinFactNeighborX="31925" custLinFactNeighborY="-2932"/>
      <dgm:spPr/>
    </dgm:pt>
    <dgm:pt modelId="{33B5995F-FE7C-4531-959C-3ABBDDBAB8E3}" type="pres">
      <dgm:prSet presAssocID="{04BD1BCD-A307-4503-A403-638FB5602047}" presName="Image1" presStyleLbl="fgImgPlace1" presStyleIdx="0" presStyleCnt="4" custLinFactNeighborX="-40207" custLinFactNeighborY="-1376"/>
      <dgm:spPr>
        <a:prstGeom prst="irregularSeal1">
          <a:avLst/>
        </a:prstGeom>
      </dgm:spPr>
    </dgm:pt>
    <dgm:pt modelId="{9CFDC63C-9AD3-4084-A36D-FF52D30098A4}" type="pres">
      <dgm:prSet presAssocID="{04BD1BCD-A307-4503-A403-638FB5602047}" presName="Child1" presStyleLbl="revTx" presStyleIdx="0" presStyleCnt="4" custLinFactX="-100000" custLinFactNeighborX="-109187" custLinFactNeighborY="-23220">
        <dgm:presLayoutVars>
          <dgm:chMax val="0"/>
          <dgm:chPref val="0"/>
          <dgm:bulletEnabled val="1"/>
        </dgm:presLayoutVars>
      </dgm:prSet>
      <dgm:spPr/>
    </dgm:pt>
    <dgm:pt modelId="{264E86AD-4475-4F1A-9481-8E9C9A823E5D}" type="pres">
      <dgm:prSet presAssocID="{306DAFE4-DF2C-4F4C-B7EB-F66C9F05A903}" presName="Image2" presStyleCnt="0"/>
      <dgm:spPr/>
    </dgm:pt>
    <dgm:pt modelId="{F1CED0C2-D359-46FF-950B-C9EB6C4CB426}" type="pres">
      <dgm:prSet presAssocID="{306DAFE4-DF2C-4F4C-B7EB-F66C9F05A903}" presName="Image" presStyleLbl="fgImgPlace1" presStyleIdx="1" presStyleCnt="4" custLinFactX="-67271" custLinFactNeighborX="-100000" custLinFactNeighborY="-8783"/>
      <dgm:spPr>
        <a:prstGeom prst="irregularSeal1">
          <a:avLst/>
        </a:prstGeom>
      </dgm:spPr>
    </dgm:pt>
    <dgm:pt modelId="{5517E443-C742-43BA-BFC2-2A33C9D86D3E}" type="pres">
      <dgm:prSet presAssocID="{306DAFE4-DF2C-4F4C-B7EB-F66C9F05A903}" presName="Child2" presStyleLbl="revTx" presStyleIdx="1" presStyleCnt="4" custScaleX="118677" custScaleY="103029" custLinFactX="-100000" custLinFactNeighborX="-198003" custLinFactNeighborY="-7575">
        <dgm:presLayoutVars>
          <dgm:chMax val="0"/>
          <dgm:chPref val="0"/>
          <dgm:bulletEnabled val="1"/>
        </dgm:presLayoutVars>
      </dgm:prSet>
      <dgm:spPr/>
    </dgm:pt>
    <dgm:pt modelId="{86472BFC-E576-40EF-AB5F-B6E702FE2254}" type="pres">
      <dgm:prSet presAssocID="{8E18FCFF-C0AB-4808-AAD1-655E7DA5D1BB}" presName="Image3" presStyleCnt="0"/>
      <dgm:spPr/>
    </dgm:pt>
    <dgm:pt modelId="{DD6A7E9A-654F-4EA2-80F4-9D34C4C45404}" type="pres">
      <dgm:prSet presAssocID="{8E18FCFF-C0AB-4808-AAD1-655E7DA5D1BB}" presName="Image" presStyleLbl="fgImgPlace1" presStyleIdx="2" presStyleCnt="4" custScaleY="98185" custLinFactX="-89633" custLinFactNeighborX="-100000" custLinFactNeighborY="-17670"/>
      <dgm:spPr>
        <a:prstGeom prst="irregularSeal1">
          <a:avLst/>
        </a:prstGeom>
      </dgm:spPr>
    </dgm:pt>
    <dgm:pt modelId="{FF7E0944-CF9F-42CA-810C-20CC31BDD48E}" type="pres">
      <dgm:prSet presAssocID="{8E18FCFF-C0AB-4808-AAD1-655E7DA5D1BB}" presName="Child3" presStyleLbl="revTx" presStyleIdx="2" presStyleCnt="4" custLinFactX="-100000" custLinFactNeighborX="-186728" custLinFactNeighborY="-9644">
        <dgm:presLayoutVars>
          <dgm:chMax val="0"/>
          <dgm:chPref val="0"/>
          <dgm:bulletEnabled val="1"/>
        </dgm:presLayoutVars>
      </dgm:prSet>
      <dgm:spPr/>
    </dgm:pt>
    <dgm:pt modelId="{60AFB8A9-4AF0-4E6E-BBE3-4A50BD3D902C}" type="pres">
      <dgm:prSet presAssocID="{A7D4FC20-431C-4FE9-885D-61E1B75326F2}" presName="Image4" presStyleCnt="0"/>
      <dgm:spPr/>
    </dgm:pt>
    <dgm:pt modelId="{C1C29FA3-8E42-4020-AB0B-8F8FF910E22F}" type="pres">
      <dgm:prSet presAssocID="{A7D4FC20-431C-4FE9-885D-61E1B75326F2}" presName="Image" presStyleLbl="fgImgPlace1" presStyleIdx="3" presStyleCnt="4" custLinFactY="37933" custLinFactNeighborX="-27608" custLinFactNeighborY="100000"/>
      <dgm:spPr>
        <a:prstGeom prst="irregularSeal1">
          <a:avLst/>
        </a:prstGeom>
      </dgm:spPr>
    </dgm:pt>
    <dgm:pt modelId="{9F3F4BE9-1606-4661-A859-D9D4A3F30D59}" type="pres">
      <dgm:prSet presAssocID="{A7D4FC20-431C-4FE9-885D-61E1B75326F2}" presName="Child4" presStyleLbl="revTx" presStyleIdx="3" presStyleCnt="4" custLinFactX="-89731" custLinFactNeighborX="-100000" custLinFactNeighborY="15907">
        <dgm:presLayoutVars>
          <dgm:chMax val="0"/>
          <dgm:chPref val="0"/>
          <dgm:bulletEnabled val="1"/>
        </dgm:presLayoutVars>
      </dgm:prSet>
      <dgm:spPr/>
    </dgm:pt>
  </dgm:ptLst>
  <dgm:cxnLst>
    <dgm:cxn modelId="{4A260914-F7F4-4BEF-8D9E-3D0C34C3C654}" type="presOf" srcId="{5A649B68-A0EF-4BFB-9548-CAF4E7E7624F}" destId="{58A22E7B-9A31-4E6E-A8C5-A3C3493FD484}" srcOrd="0" destOrd="0" presId="urn:microsoft.com/office/officeart/2011/layout/RadialPictureList"/>
    <dgm:cxn modelId="{56A9CE19-83B0-4EA8-9B4A-1F0B9598ED97}" type="presOf" srcId="{8E18FCFF-C0AB-4808-AAD1-655E7DA5D1BB}" destId="{FF7E0944-CF9F-42CA-810C-20CC31BDD48E}" srcOrd="0" destOrd="0" presId="urn:microsoft.com/office/officeart/2011/layout/RadialPictureList"/>
    <dgm:cxn modelId="{8A62C232-0F58-49A1-8B56-153D5E0FCBD6}" type="presOf" srcId="{04BD1BCD-A307-4503-A403-638FB5602047}" destId="{9CFDC63C-9AD3-4084-A36D-FF52D30098A4}" srcOrd="0" destOrd="0" presId="urn:microsoft.com/office/officeart/2011/layout/RadialPictureList"/>
    <dgm:cxn modelId="{EA3C3662-E06C-4C43-8DDC-06921E63D011}" srcId="{CB71F730-1FD8-4775-99E7-92D7B8F0727E}" destId="{E338E2BE-6FCD-4590-BAF5-2C6BE5FA6004}" srcOrd="5" destOrd="0" parTransId="{E6B7F0D1-78E9-457E-AA4B-37E175A7114C}" sibTransId="{934655DB-08E0-4FD5-B480-0106DD82E17E}"/>
    <dgm:cxn modelId="{C20B5146-7610-42E8-809B-C15170D356E6}" type="presOf" srcId="{CB71F730-1FD8-4775-99E7-92D7B8F0727E}" destId="{FBD5334E-A073-4B31-88CE-54A0593B1B47}" srcOrd="0" destOrd="0" presId="urn:microsoft.com/office/officeart/2011/layout/RadialPictureList"/>
    <dgm:cxn modelId="{8A557087-1F42-4E02-810E-47942637592B}" srcId="{CB71F730-1FD8-4775-99E7-92D7B8F0727E}" destId="{8E18FCFF-C0AB-4808-AAD1-655E7DA5D1BB}" srcOrd="2" destOrd="0" parTransId="{B0E6BDB9-5045-411E-B156-802821863070}" sibTransId="{A0C21DBC-7E2A-462B-84B0-612BECEF41B9}"/>
    <dgm:cxn modelId="{E9A2C5A3-3B73-41E4-81D1-D933D288102D}" srcId="{5A649B68-A0EF-4BFB-9548-CAF4E7E7624F}" destId="{CB71F730-1FD8-4775-99E7-92D7B8F0727E}" srcOrd="0" destOrd="0" parTransId="{DDEE0821-0889-46AC-B76C-4CE34F6AA85F}" sibTransId="{EC665D4D-51FD-47C3-BFC6-CAC1A3E63D22}"/>
    <dgm:cxn modelId="{A71ED9AA-FEFB-4595-8487-8F12EF7AA015}" srcId="{CB71F730-1FD8-4775-99E7-92D7B8F0727E}" destId="{04BD1BCD-A307-4503-A403-638FB5602047}" srcOrd="0" destOrd="0" parTransId="{B428A320-CB90-4B25-86F3-D511D8A5F743}" sibTransId="{B4CDC082-F329-4BAD-9287-A8EEEBB55D44}"/>
    <dgm:cxn modelId="{51293EAC-7955-4BFB-A37C-9CEE5BA7BAE6}" type="presOf" srcId="{A7D4FC20-431C-4FE9-885D-61E1B75326F2}" destId="{9F3F4BE9-1606-4661-A859-D9D4A3F30D59}" srcOrd="0" destOrd="0" presId="urn:microsoft.com/office/officeart/2011/layout/RadialPictureList"/>
    <dgm:cxn modelId="{0FB973DA-C3BC-46AF-9392-3D27D0BFCBED}" type="presOf" srcId="{306DAFE4-DF2C-4F4C-B7EB-F66C9F05A903}" destId="{5517E443-C742-43BA-BFC2-2A33C9D86D3E}" srcOrd="0" destOrd="0" presId="urn:microsoft.com/office/officeart/2011/layout/RadialPictureList"/>
    <dgm:cxn modelId="{46FB7FF1-B3C4-4D56-8611-DE4AE06D2DC7}" srcId="{CB71F730-1FD8-4775-99E7-92D7B8F0727E}" destId="{A27F2ACD-4F24-4415-A57D-ABE6E93D2DA1}" srcOrd="4" destOrd="0" parTransId="{B5E54515-E225-4D36-A524-9776CD98D1F8}" sibTransId="{85214515-9024-4B53-BEE6-FE34E0621990}"/>
    <dgm:cxn modelId="{0A2450F7-4735-4FEF-8677-E6F01FBC0970}" srcId="{CB71F730-1FD8-4775-99E7-92D7B8F0727E}" destId="{A7D4FC20-431C-4FE9-885D-61E1B75326F2}" srcOrd="3" destOrd="0" parTransId="{0D10B5DB-CFCA-4A10-841D-236403ED3688}" sibTransId="{62BA6E54-FD9C-4354-B269-02E27EB7DC37}"/>
    <dgm:cxn modelId="{75F0B2FE-407D-4378-9A8F-0D516AE0B14E}" srcId="{CB71F730-1FD8-4775-99E7-92D7B8F0727E}" destId="{306DAFE4-DF2C-4F4C-B7EB-F66C9F05A903}" srcOrd="1" destOrd="0" parTransId="{98E06008-BA54-4679-ABF1-0AADCFF8C2CD}" sibTransId="{2982BDF9-598B-43F0-BA7D-86C55263DA77}"/>
    <dgm:cxn modelId="{B901D305-2852-4743-9F63-2CC580898400}" type="presParOf" srcId="{58A22E7B-9A31-4E6E-A8C5-A3C3493FD484}" destId="{FBD5334E-A073-4B31-88CE-54A0593B1B47}" srcOrd="0" destOrd="0" presId="urn:microsoft.com/office/officeart/2011/layout/RadialPictureList"/>
    <dgm:cxn modelId="{A0D9295B-FD38-4535-8691-155702C7F612}" type="presParOf" srcId="{58A22E7B-9A31-4E6E-A8C5-A3C3493FD484}" destId="{76F0AC73-9AAE-425E-9840-34DEC30574F9}" srcOrd="1" destOrd="0" presId="urn:microsoft.com/office/officeart/2011/layout/RadialPictureList"/>
    <dgm:cxn modelId="{33C64448-F491-4AD9-BB65-2F7B4F1B182A}" type="presParOf" srcId="{58A22E7B-9A31-4E6E-A8C5-A3C3493FD484}" destId="{33B5995F-FE7C-4531-959C-3ABBDDBAB8E3}" srcOrd="2" destOrd="0" presId="urn:microsoft.com/office/officeart/2011/layout/RadialPictureList"/>
    <dgm:cxn modelId="{C84C8C60-A821-4880-AF57-2AD157839305}" type="presParOf" srcId="{58A22E7B-9A31-4E6E-A8C5-A3C3493FD484}" destId="{9CFDC63C-9AD3-4084-A36D-FF52D30098A4}" srcOrd="3" destOrd="0" presId="urn:microsoft.com/office/officeart/2011/layout/RadialPictureList"/>
    <dgm:cxn modelId="{D201A0BD-DB2D-485A-B82B-0F33C3883E7E}" type="presParOf" srcId="{58A22E7B-9A31-4E6E-A8C5-A3C3493FD484}" destId="{264E86AD-4475-4F1A-9481-8E9C9A823E5D}" srcOrd="4" destOrd="0" presId="urn:microsoft.com/office/officeart/2011/layout/RadialPictureList"/>
    <dgm:cxn modelId="{F8F842BD-6F6A-497D-8750-DF9B8CED1652}" type="presParOf" srcId="{264E86AD-4475-4F1A-9481-8E9C9A823E5D}" destId="{F1CED0C2-D359-46FF-950B-C9EB6C4CB426}" srcOrd="0" destOrd="0" presId="urn:microsoft.com/office/officeart/2011/layout/RadialPictureList"/>
    <dgm:cxn modelId="{F50B1F4C-AF7E-4435-929B-8E6365B43CDF}" type="presParOf" srcId="{58A22E7B-9A31-4E6E-A8C5-A3C3493FD484}" destId="{5517E443-C742-43BA-BFC2-2A33C9D86D3E}" srcOrd="5" destOrd="0" presId="urn:microsoft.com/office/officeart/2011/layout/RadialPictureList"/>
    <dgm:cxn modelId="{D0653C3C-E118-4607-883B-B9436F2ADBAE}" type="presParOf" srcId="{58A22E7B-9A31-4E6E-A8C5-A3C3493FD484}" destId="{86472BFC-E576-40EF-AB5F-B6E702FE2254}" srcOrd="6" destOrd="0" presId="urn:microsoft.com/office/officeart/2011/layout/RadialPictureList"/>
    <dgm:cxn modelId="{47A39829-0E2B-4311-B9D9-7742D2C0F8A0}" type="presParOf" srcId="{86472BFC-E576-40EF-AB5F-B6E702FE2254}" destId="{DD6A7E9A-654F-4EA2-80F4-9D34C4C45404}" srcOrd="0" destOrd="0" presId="urn:microsoft.com/office/officeart/2011/layout/RadialPictureList"/>
    <dgm:cxn modelId="{CA563048-C6A2-434E-ABBE-B3EC60C304A8}" type="presParOf" srcId="{58A22E7B-9A31-4E6E-A8C5-A3C3493FD484}" destId="{FF7E0944-CF9F-42CA-810C-20CC31BDD48E}" srcOrd="7" destOrd="0" presId="urn:microsoft.com/office/officeart/2011/layout/RadialPictureList"/>
    <dgm:cxn modelId="{A9E6C6C6-2CEE-4731-B4F9-CF3B2861D650}" type="presParOf" srcId="{58A22E7B-9A31-4E6E-A8C5-A3C3493FD484}" destId="{60AFB8A9-4AF0-4E6E-BBE3-4A50BD3D902C}" srcOrd="8" destOrd="0" presId="urn:microsoft.com/office/officeart/2011/layout/RadialPictureList"/>
    <dgm:cxn modelId="{2900CDE2-CF8A-44C3-AE27-2A654250AEFB}" type="presParOf" srcId="{60AFB8A9-4AF0-4E6E-BBE3-4A50BD3D902C}" destId="{C1C29FA3-8E42-4020-AB0B-8F8FF910E22F}" srcOrd="0" destOrd="0" presId="urn:microsoft.com/office/officeart/2011/layout/RadialPictureList"/>
    <dgm:cxn modelId="{9FD6CE0C-F3BD-4052-8277-7FD0068A55A4}" type="presParOf" srcId="{58A22E7B-9A31-4E6E-A8C5-A3C3493FD484}" destId="{9F3F4BE9-1606-4661-A859-D9D4A3F30D59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D07C86-B5C9-4745-8B3D-4DFDABFB8B9A}" type="doc">
      <dgm:prSet loTypeId="urn:microsoft.com/office/officeart/2011/layout/RadialPictureList" loCatId="officeonlin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A8E6C53-08A0-4A21-8FF7-E8EDCA6C4C94}">
      <dgm:prSet phldrT="[Text]" custT="1"/>
      <dgm:spPr/>
      <dgm:t>
        <a:bodyPr/>
        <a:lstStyle/>
        <a:p>
          <a:r>
            <a:rPr lang="en-US" sz="2800" dirty="0"/>
            <a:t>Strong Back</a:t>
          </a:r>
        </a:p>
      </dgm:t>
    </dgm:pt>
    <dgm:pt modelId="{E044892F-797D-42B9-8031-97A713A34076}" type="parTrans" cxnId="{A535B2BC-3538-4799-96DB-90239240D62A}">
      <dgm:prSet/>
      <dgm:spPr/>
      <dgm:t>
        <a:bodyPr/>
        <a:lstStyle/>
        <a:p>
          <a:endParaRPr lang="en-US"/>
        </a:p>
      </dgm:t>
    </dgm:pt>
    <dgm:pt modelId="{D9FDEF3A-227C-49FD-91DE-3364BB95A3BF}" type="sibTrans" cxnId="{A535B2BC-3538-4799-96DB-90239240D62A}">
      <dgm:prSet/>
      <dgm:spPr/>
      <dgm:t>
        <a:bodyPr/>
        <a:lstStyle/>
        <a:p>
          <a:endParaRPr lang="en-US"/>
        </a:p>
      </dgm:t>
    </dgm:pt>
    <dgm:pt modelId="{5865948B-B9AA-4118-84BD-F124C30E5D41}">
      <dgm:prSet phldrT="[Text]"/>
      <dgm:spPr/>
      <dgm:t>
        <a:bodyPr/>
        <a:lstStyle/>
        <a:p>
          <a:r>
            <a:rPr lang="en-US" b="1" dirty="0"/>
            <a:t>Empathy</a:t>
          </a:r>
        </a:p>
      </dgm:t>
    </dgm:pt>
    <dgm:pt modelId="{35DE284C-BAFB-4DD4-AB8B-E5211A0A94C5}" type="parTrans" cxnId="{EB16C714-03D5-4C80-A4AC-7519227C16AC}">
      <dgm:prSet/>
      <dgm:spPr/>
      <dgm:t>
        <a:bodyPr/>
        <a:lstStyle/>
        <a:p>
          <a:endParaRPr lang="en-US"/>
        </a:p>
      </dgm:t>
    </dgm:pt>
    <dgm:pt modelId="{55EEC81E-9C2E-4A8B-BEF6-A03D0648D8F7}" type="sibTrans" cxnId="{EB16C714-03D5-4C80-A4AC-7519227C16AC}">
      <dgm:prSet/>
      <dgm:spPr/>
      <dgm:t>
        <a:bodyPr/>
        <a:lstStyle/>
        <a:p>
          <a:endParaRPr lang="en-US"/>
        </a:p>
      </dgm:t>
    </dgm:pt>
    <dgm:pt modelId="{70D1B185-DA6D-4A6B-A702-093CC100F7C8}">
      <dgm:prSet phldrT="[Text]"/>
      <dgm:spPr/>
      <dgm:t>
        <a:bodyPr/>
        <a:lstStyle/>
        <a:p>
          <a:r>
            <a:rPr lang="en-US" b="1" dirty="0"/>
            <a:t>Wise Action</a:t>
          </a:r>
        </a:p>
        <a:p>
          <a:endParaRPr lang="en-US" dirty="0"/>
        </a:p>
      </dgm:t>
    </dgm:pt>
    <dgm:pt modelId="{F46EEF83-16B7-402B-9A49-E51D177BE778}" type="parTrans" cxnId="{5C004D91-9589-4831-AB11-2F13A112DA29}">
      <dgm:prSet/>
      <dgm:spPr/>
      <dgm:t>
        <a:bodyPr/>
        <a:lstStyle/>
        <a:p>
          <a:endParaRPr lang="en-US"/>
        </a:p>
      </dgm:t>
    </dgm:pt>
    <dgm:pt modelId="{3BC54731-BD33-4CD0-91F3-4730A3818DFE}" type="sibTrans" cxnId="{5C004D91-9589-4831-AB11-2F13A112DA29}">
      <dgm:prSet/>
      <dgm:spPr/>
      <dgm:t>
        <a:bodyPr/>
        <a:lstStyle/>
        <a:p>
          <a:endParaRPr lang="en-US"/>
        </a:p>
      </dgm:t>
    </dgm:pt>
    <dgm:pt modelId="{CCCFE26B-E841-442C-840D-2E761D190EB4}">
      <dgm:prSet phldrT="[Text]"/>
      <dgm:spPr/>
      <dgm:t>
        <a:bodyPr/>
        <a:lstStyle/>
        <a:p>
          <a:r>
            <a:rPr lang="en-US" b="1" dirty="0"/>
            <a:t>Integrity</a:t>
          </a:r>
        </a:p>
      </dgm:t>
    </dgm:pt>
    <dgm:pt modelId="{70883D3E-F1B1-44FD-B679-F876BFC15CF7}" type="parTrans" cxnId="{E24A6996-1F96-443C-9FF5-216CB4338C7F}">
      <dgm:prSet/>
      <dgm:spPr/>
      <dgm:t>
        <a:bodyPr/>
        <a:lstStyle/>
        <a:p>
          <a:endParaRPr lang="en-US"/>
        </a:p>
      </dgm:t>
    </dgm:pt>
    <dgm:pt modelId="{F59CFFA0-5D3D-4C01-A966-C9E0AC1971E0}" type="sibTrans" cxnId="{E24A6996-1F96-443C-9FF5-216CB4338C7F}">
      <dgm:prSet/>
      <dgm:spPr/>
      <dgm:t>
        <a:bodyPr/>
        <a:lstStyle/>
        <a:p>
          <a:endParaRPr lang="en-US"/>
        </a:p>
      </dgm:t>
    </dgm:pt>
    <dgm:pt modelId="{44111D11-3DFA-4F14-9863-ED8D93F85678}">
      <dgm:prSet phldrT="[Text]"/>
      <dgm:spPr/>
      <dgm:t>
        <a:bodyPr/>
        <a:lstStyle/>
        <a:p>
          <a:r>
            <a:rPr lang="en-US" b="1" dirty="0"/>
            <a:t>Respect</a:t>
          </a:r>
        </a:p>
      </dgm:t>
    </dgm:pt>
    <dgm:pt modelId="{22ECDB14-9AEE-410D-B796-20A0107A5430}" type="parTrans" cxnId="{E1282B13-882B-4FB2-8448-9368BB10815A}">
      <dgm:prSet/>
      <dgm:spPr/>
      <dgm:t>
        <a:bodyPr/>
        <a:lstStyle/>
        <a:p>
          <a:endParaRPr lang="en-US"/>
        </a:p>
      </dgm:t>
    </dgm:pt>
    <dgm:pt modelId="{9C9B5945-0BD3-444B-8734-8EEC6FD5BC0F}" type="sibTrans" cxnId="{E1282B13-882B-4FB2-8448-9368BB10815A}">
      <dgm:prSet/>
      <dgm:spPr/>
      <dgm:t>
        <a:bodyPr/>
        <a:lstStyle/>
        <a:p>
          <a:endParaRPr lang="en-US"/>
        </a:p>
      </dgm:t>
    </dgm:pt>
    <dgm:pt modelId="{19E937BD-1165-466E-9F40-CA525A85756F}">
      <dgm:prSet phldrT="[Text]"/>
      <dgm:spPr/>
      <dgm:t>
        <a:bodyPr/>
        <a:lstStyle/>
        <a:p>
          <a:endParaRPr lang="en-US" dirty="0"/>
        </a:p>
      </dgm:t>
    </dgm:pt>
    <dgm:pt modelId="{498DFA60-2B12-4DFF-A7C2-9B2E6AF74F0D}" type="parTrans" cxnId="{67042948-5F3D-4549-BC21-016F4287C609}">
      <dgm:prSet/>
      <dgm:spPr/>
      <dgm:t>
        <a:bodyPr/>
        <a:lstStyle/>
        <a:p>
          <a:endParaRPr lang="en-US"/>
        </a:p>
      </dgm:t>
    </dgm:pt>
    <dgm:pt modelId="{931146A7-C909-4D54-9CE3-F31EBFBAA38F}" type="sibTrans" cxnId="{67042948-5F3D-4549-BC21-016F4287C609}">
      <dgm:prSet/>
      <dgm:spPr/>
      <dgm:t>
        <a:bodyPr/>
        <a:lstStyle/>
        <a:p>
          <a:endParaRPr lang="en-US"/>
        </a:p>
      </dgm:t>
    </dgm:pt>
    <dgm:pt modelId="{BEC47226-94F1-4344-A413-2533A56AED12}" type="pres">
      <dgm:prSet presAssocID="{C3D07C86-B5C9-4745-8B3D-4DFDABFB8B9A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1C2BBDED-6DC5-4936-A6E3-208F5FDE9FB7}" type="pres">
      <dgm:prSet presAssocID="{BA8E6C53-08A0-4A21-8FF7-E8EDCA6C4C94}" presName="Parent" presStyleLbl="node1" presStyleIdx="0" presStyleCnt="2" custScaleX="72465" custScaleY="125801" custLinFactNeighborX="-127" custLinFactNeighborY="-1141">
        <dgm:presLayoutVars>
          <dgm:chMax val="4"/>
          <dgm:chPref val="3"/>
        </dgm:presLayoutVars>
      </dgm:prSet>
      <dgm:spPr>
        <a:prstGeom prst="roundRect">
          <a:avLst/>
        </a:prstGeom>
      </dgm:spPr>
    </dgm:pt>
    <dgm:pt modelId="{E66580C1-48C1-4701-B51A-033ADB2B7148}" type="pres">
      <dgm:prSet presAssocID="{5865948B-B9AA-4118-84BD-F124C30E5D41}" presName="Accent" presStyleLbl="node1" presStyleIdx="1" presStyleCnt="2"/>
      <dgm:spPr/>
    </dgm:pt>
    <dgm:pt modelId="{6DB69001-7954-495F-A686-B0E753A4DD51}" type="pres">
      <dgm:prSet presAssocID="{5865948B-B9AA-4118-84BD-F124C30E5D41}" presName="Image1" presStyleLbl="fgImgPlace1" presStyleIdx="0" presStyleCnt="4" custScaleX="77240" custScaleY="57148"/>
      <dgm:spPr>
        <a:prstGeom prst="heart">
          <a:avLst/>
        </a:prstGeom>
      </dgm:spPr>
    </dgm:pt>
    <dgm:pt modelId="{9E96FD8F-AA42-46EE-8E2A-B4A4286A06D1}" type="pres">
      <dgm:prSet presAssocID="{5865948B-B9AA-4118-84BD-F124C30E5D41}" presName="Child1" presStyleLbl="revTx" presStyleIdx="0" presStyleCnt="4" custLinFactNeighborX="-3616" custLinFactNeighborY="-7262">
        <dgm:presLayoutVars>
          <dgm:chMax val="0"/>
          <dgm:chPref val="0"/>
          <dgm:bulletEnabled val="1"/>
        </dgm:presLayoutVars>
      </dgm:prSet>
      <dgm:spPr/>
    </dgm:pt>
    <dgm:pt modelId="{3BC3C50F-10F1-4A48-AD46-2DE3CC3497E2}" type="pres">
      <dgm:prSet presAssocID="{70D1B185-DA6D-4A6B-A702-093CC100F7C8}" presName="Image2" presStyleCnt="0"/>
      <dgm:spPr/>
    </dgm:pt>
    <dgm:pt modelId="{1389230F-43F3-4286-AA49-79EC546FA0D6}" type="pres">
      <dgm:prSet presAssocID="{70D1B185-DA6D-4A6B-A702-093CC100F7C8}" presName="Image" presStyleLbl="fgImgPlace1" presStyleIdx="1" presStyleCnt="4" custScaleX="74863" custScaleY="51884"/>
      <dgm:spPr>
        <a:prstGeom prst="heart">
          <a:avLst/>
        </a:prstGeom>
      </dgm:spPr>
    </dgm:pt>
    <dgm:pt modelId="{F6DC5C86-492C-4422-8B58-84BC8AD56C9B}" type="pres">
      <dgm:prSet presAssocID="{70D1B185-DA6D-4A6B-A702-093CC100F7C8}" presName="Child2" presStyleLbl="revTx" presStyleIdx="1" presStyleCnt="4" custLinFactNeighborX="-7954" custLinFactNeighborY="20004">
        <dgm:presLayoutVars>
          <dgm:chMax val="0"/>
          <dgm:chPref val="0"/>
          <dgm:bulletEnabled val="1"/>
        </dgm:presLayoutVars>
      </dgm:prSet>
      <dgm:spPr/>
    </dgm:pt>
    <dgm:pt modelId="{9CE3D922-EFF0-459C-A5B0-07ED7124CBF6}" type="pres">
      <dgm:prSet presAssocID="{CCCFE26B-E841-442C-840D-2E761D190EB4}" presName="Image3" presStyleCnt="0"/>
      <dgm:spPr/>
    </dgm:pt>
    <dgm:pt modelId="{CBBB65A7-5325-485A-8AE4-16CD1D188FBB}" type="pres">
      <dgm:prSet presAssocID="{CCCFE26B-E841-442C-840D-2E761D190EB4}" presName="Image" presStyleLbl="fgImgPlace1" presStyleIdx="2" presStyleCnt="4" custScaleX="78849" custScaleY="56090"/>
      <dgm:spPr>
        <a:prstGeom prst="heart">
          <a:avLst/>
        </a:prstGeom>
      </dgm:spPr>
    </dgm:pt>
    <dgm:pt modelId="{3A3B0AB3-8382-4630-9B81-026FADF4C0FD}" type="pres">
      <dgm:prSet presAssocID="{CCCFE26B-E841-442C-840D-2E761D190EB4}" presName="Child3" presStyleLbl="revTx" presStyleIdx="2" presStyleCnt="4" custLinFactNeighborX="-7443" custLinFactNeighborY="-7433">
        <dgm:presLayoutVars>
          <dgm:chMax val="0"/>
          <dgm:chPref val="0"/>
          <dgm:bulletEnabled val="1"/>
        </dgm:presLayoutVars>
      </dgm:prSet>
      <dgm:spPr/>
    </dgm:pt>
    <dgm:pt modelId="{843528DA-4BE8-4877-A9F8-01EBA6EB0A90}" type="pres">
      <dgm:prSet presAssocID="{44111D11-3DFA-4F14-9863-ED8D93F85678}" presName="Image4" presStyleCnt="0"/>
      <dgm:spPr/>
    </dgm:pt>
    <dgm:pt modelId="{8C9F0CC9-F014-44A3-8D8A-71A27FC78024}" type="pres">
      <dgm:prSet presAssocID="{44111D11-3DFA-4F14-9863-ED8D93F85678}" presName="Image" presStyleLbl="fgImgPlace1" presStyleIdx="3" presStyleCnt="4" custScaleX="79219" custScaleY="56900" custLinFactNeighborX="-15945" custLinFactNeighborY="3064"/>
      <dgm:spPr>
        <a:prstGeom prst="heart">
          <a:avLst/>
        </a:prstGeom>
      </dgm:spPr>
    </dgm:pt>
    <dgm:pt modelId="{952E8868-8E18-4CB0-B3A7-C0D2C475E48C}" type="pres">
      <dgm:prSet presAssocID="{44111D11-3DFA-4F14-9863-ED8D93F85678}" presName="Child4" presStyleLbl="revTx" presStyleIdx="3" presStyleCnt="4" custLinFactNeighborX="-17355" custLinFactNeighborY="15225">
        <dgm:presLayoutVars>
          <dgm:chMax val="0"/>
          <dgm:chPref val="0"/>
          <dgm:bulletEnabled val="1"/>
        </dgm:presLayoutVars>
      </dgm:prSet>
      <dgm:spPr/>
    </dgm:pt>
  </dgm:ptLst>
  <dgm:cxnLst>
    <dgm:cxn modelId="{E1282B13-882B-4FB2-8448-9368BB10815A}" srcId="{BA8E6C53-08A0-4A21-8FF7-E8EDCA6C4C94}" destId="{44111D11-3DFA-4F14-9863-ED8D93F85678}" srcOrd="3" destOrd="0" parTransId="{22ECDB14-9AEE-410D-B796-20A0107A5430}" sibTransId="{9C9B5945-0BD3-444B-8734-8EEC6FD5BC0F}"/>
    <dgm:cxn modelId="{EB16C714-03D5-4C80-A4AC-7519227C16AC}" srcId="{BA8E6C53-08A0-4A21-8FF7-E8EDCA6C4C94}" destId="{5865948B-B9AA-4118-84BD-F124C30E5D41}" srcOrd="0" destOrd="0" parTransId="{35DE284C-BAFB-4DD4-AB8B-E5211A0A94C5}" sibTransId="{55EEC81E-9C2E-4A8B-BEF6-A03D0648D8F7}"/>
    <dgm:cxn modelId="{375D8930-F3D8-4B02-BD0B-420EF4B0FE24}" type="presOf" srcId="{44111D11-3DFA-4F14-9863-ED8D93F85678}" destId="{952E8868-8E18-4CB0-B3A7-C0D2C475E48C}" srcOrd="0" destOrd="0" presId="urn:microsoft.com/office/officeart/2011/layout/RadialPictureList"/>
    <dgm:cxn modelId="{0F378C43-4318-4501-9C36-51EFCC31B2AE}" type="presOf" srcId="{5865948B-B9AA-4118-84BD-F124C30E5D41}" destId="{9E96FD8F-AA42-46EE-8E2A-B4A4286A06D1}" srcOrd="0" destOrd="0" presId="urn:microsoft.com/office/officeart/2011/layout/RadialPictureList"/>
    <dgm:cxn modelId="{67042948-5F3D-4549-BC21-016F4287C609}" srcId="{BA8E6C53-08A0-4A21-8FF7-E8EDCA6C4C94}" destId="{19E937BD-1165-466E-9F40-CA525A85756F}" srcOrd="4" destOrd="0" parTransId="{498DFA60-2B12-4DFF-A7C2-9B2E6AF74F0D}" sibTransId="{931146A7-C909-4D54-9CE3-F31EBFBAA38F}"/>
    <dgm:cxn modelId="{583BE276-CFAA-41B8-A5BC-F0F6FFC1D7CA}" type="presOf" srcId="{BA8E6C53-08A0-4A21-8FF7-E8EDCA6C4C94}" destId="{1C2BBDED-6DC5-4936-A6E3-208F5FDE9FB7}" srcOrd="0" destOrd="0" presId="urn:microsoft.com/office/officeart/2011/layout/RadialPictureList"/>
    <dgm:cxn modelId="{5C004D91-9589-4831-AB11-2F13A112DA29}" srcId="{BA8E6C53-08A0-4A21-8FF7-E8EDCA6C4C94}" destId="{70D1B185-DA6D-4A6B-A702-093CC100F7C8}" srcOrd="1" destOrd="0" parTransId="{F46EEF83-16B7-402B-9A49-E51D177BE778}" sibTransId="{3BC54731-BD33-4CD0-91F3-4730A3818DFE}"/>
    <dgm:cxn modelId="{E24A6996-1F96-443C-9FF5-216CB4338C7F}" srcId="{BA8E6C53-08A0-4A21-8FF7-E8EDCA6C4C94}" destId="{CCCFE26B-E841-442C-840D-2E761D190EB4}" srcOrd="2" destOrd="0" parTransId="{70883D3E-F1B1-44FD-B679-F876BFC15CF7}" sibTransId="{F59CFFA0-5D3D-4C01-A966-C9E0AC1971E0}"/>
    <dgm:cxn modelId="{176DE3B4-23C9-4B64-B6B5-345EB6FD1713}" type="presOf" srcId="{C3D07C86-B5C9-4745-8B3D-4DFDABFB8B9A}" destId="{BEC47226-94F1-4344-A413-2533A56AED12}" srcOrd="0" destOrd="0" presId="urn:microsoft.com/office/officeart/2011/layout/RadialPictureList"/>
    <dgm:cxn modelId="{A535B2BC-3538-4799-96DB-90239240D62A}" srcId="{C3D07C86-B5C9-4745-8B3D-4DFDABFB8B9A}" destId="{BA8E6C53-08A0-4A21-8FF7-E8EDCA6C4C94}" srcOrd="0" destOrd="0" parTransId="{E044892F-797D-42B9-8031-97A713A34076}" sibTransId="{D9FDEF3A-227C-49FD-91DE-3364BB95A3BF}"/>
    <dgm:cxn modelId="{C0F006C8-DF79-499E-8E01-9F80C0C7E9FE}" type="presOf" srcId="{70D1B185-DA6D-4A6B-A702-093CC100F7C8}" destId="{F6DC5C86-492C-4422-8B58-84BC8AD56C9B}" srcOrd="0" destOrd="0" presId="urn:microsoft.com/office/officeart/2011/layout/RadialPictureList"/>
    <dgm:cxn modelId="{1D2BDECE-3690-43D4-ACBF-192755070BCB}" type="presOf" srcId="{CCCFE26B-E841-442C-840D-2E761D190EB4}" destId="{3A3B0AB3-8382-4630-9B81-026FADF4C0FD}" srcOrd="0" destOrd="0" presId="urn:microsoft.com/office/officeart/2011/layout/RadialPictureList"/>
    <dgm:cxn modelId="{B780A563-1118-4AF1-AA97-B3ED4FD2E0ED}" type="presParOf" srcId="{BEC47226-94F1-4344-A413-2533A56AED12}" destId="{1C2BBDED-6DC5-4936-A6E3-208F5FDE9FB7}" srcOrd="0" destOrd="0" presId="urn:microsoft.com/office/officeart/2011/layout/RadialPictureList"/>
    <dgm:cxn modelId="{CD5A7B64-1C05-463D-834A-930BFE0C1B8F}" type="presParOf" srcId="{BEC47226-94F1-4344-A413-2533A56AED12}" destId="{E66580C1-48C1-4701-B51A-033ADB2B7148}" srcOrd="1" destOrd="0" presId="urn:microsoft.com/office/officeart/2011/layout/RadialPictureList"/>
    <dgm:cxn modelId="{1788425C-BE2C-40D1-9067-EC0552FC8A6B}" type="presParOf" srcId="{BEC47226-94F1-4344-A413-2533A56AED12}" destId="{6DB69001-7954-495F-A686-B0E753A4DD51}" srcOrd="2" destOrd="0" presId="urn:microsoft.com/office/officeart/2011/layout/RadialPictureList"/>
    <dgm:cxn modelId="{9EBF1DD1-EEA9-47CB-A52C-1FD7BFF5D7D3}" type="presParOf" srcId="{BEC47226-94F1-4344-A413-2533A56AED12}" destId="{9E96FD8F-AA42-46EE-8E2A-B4A4286A06D1}" srcOrd="3" destOrd="0" presId="urn:microsoft.com/office/officeart/2011/layout/RadialPictureList"/>
    <dgm:cxn modelId="{0860876D-C27D-4BE1-AFAF-5C801B30C449}" type="presParOf" srcId="{BEC47226-94F1-4344-A413-2533A56AED12}" destId="{3BC3C50F-10F1-4A48-AD46-2DE3CC3497E2}" srcOrd="4" destOrd="0" presId="urn:microsoft.com/office/officeart/2011/layout/RadialPictureList"/>
    <dgm:cxn modelId="{650ABDE7-0C37-4AF4-8475-3DEB0FE801B1}" type="presParOf" srcId="{3BC3C50F-10F1-4A48-AD46-2DE3CC3497E2}" destId="{1389230F-43F3-4286-AA49-79EC546FA0D6}" srcOrd="0" destOrd="0" presId="urn:microsoft.com/office/officeart/2011/layout/RadialPictureList"/>
    <dgm:cxn modelId="{8B1FEC4F-04BE-45D2-AA4B-9379B9D409EC}" type="presParOf" srcId="{BEC47226-94F1-4344-A413-2533A56AED12}" destId="{F6DC5C86-492C-4422-8B58-84BC8AD56C9B}" srcOrd="5" destOrd="0" presId="urn:microsoft.com/office/officeart/2011/layout/RadialPictureList"/>
    <dgm:cxn modelId="{67956D90-1642-40B5-8361-54B5B3B7861F}" type="presParOf" srcId="{BEC47226-94F1-4344-A413-2533A56AED12}" destId="{9CE3D922-EFF0-459C-A5B0-07ED7124CBF6}" srcOrd="6" destOrd="0" presId="urn:microsoft.com/office/officeart/2011/layout/RadialPictureList"/>
    <dgm:cxn modelId="{ED20BF99-FE8A-4D4E-BA32-48560A62F63E}" type="presParOf" srcId="{9CE3D922-EFF0-459C-A5B0-07ED7124CBF6}" destId="{CBBB65A7-5325-485A-8AE4-16CD1D188FBB}" srcOrd="0" destOrd="0" presId="urn:microsoft.com/office/officeart/2011/layout/RadialPictureList"/>
    <dgm:cxn modelId="{1AEBD949-5367-4F13-BE3D-2AF011DA9BB2}" type="presParOf" srcId="{BEC47226-94F1-4344-A413-2533A56AED12}" destId="{3A3B0AB3-8382-4630-9B81-026FADF4C0FD}" srcOrd="7" destOrd="0" presId="urn:microsoft.com/office/officeart/2011/layout/RadialPictureList"/>
    <dgm:cxn modelId="{558F7BE1-1E29-4B40-9553-57CDB9A0E6C8}" type="presParOf" srcId="{BEC47226-94F1-4344-A413-2533A56AED12}" destId="{843528DA-4BE8-4877-A9F8-01EBA6EB0A90}" srcOrd="8" destOrd="0" presId="urn:microsoft.com/office/officeart/2011/layout/RadialPictureList"/>
    <dgm:cxn modelId="{8BA00C8C-53C5-4C19-B67D-263FC04326F9}" type="presParOf" srcId="{843528DA-4BE8-4877-A9F8-01EBA6EB0A90}" destId="{8C9F0CC9-F014-44A3-8D8A-71A27FC78024}" srcOrd="0" destOrd="0" presId="urn:microsoft.com/office/officeart/2011/layout/RadialPictureList"/>
    <dgm:cxn modelId="{2B025806-9123-4BB4-8C54-3E7CA1EEFDD5}" type="presParOf" srcId="{BEC47226-94F1-4344-A413-2533A56AED12}" destId="{952E8868-8E18-4CB0-B3A7-C0D2C475E48C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649B68-A0EF-4BFB-9548-CAF4E7E7624F}" type="doc">
      <dgm:prSet loTypeId="urn:microsoft.com/office/officeart/2011/layout/RadialPictureList" loCatId="officeonline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CB71F730-1FD8-4775-99E7-92D7B8F0727E}">
      <dgm:prSet phldrT="[Text]" custT="1"/>
      <dgm:spPr/>
      <dgm:t>
        <a:bodyPr/>
        <a:lstStyle/>
        <a:p>
          <a:r>
            <a:rPr lang="en-US" sz="2800" dirty="0"/>
            <a:t>Soft Back</a:t>
          </a:r>
        </a:p>
      </dgm:t>
    </dgm:pt>
    <dgm:pt modelId="{DDEE0821-0889-46AC-B76C-4CE34F6AA85F}" type="parTrans" cxnId="{E9A2C5A3-3B73-41E4-81D1-D933D288102D}">
      <dgm:prSet/>
      <dgm:spPr/>
      <dgm:t>
        <a:bodyPr/>
        <a:lstStyle/>
        <a:p>
          <a:endParaRPr lang="en-US"/>
        </a:p>
      </dgm:t>
    </dgm:pt>
    <dgm:pt modelId="{EC665D4D-51FD-47C3-BFC6-CAC1A3E63D22}" type="sibTrans" cxnId="{E9A2C5A3-3B73-41E4-81D1-D933D288102D}">
      <dgm:prSet/>
      <dgm:spPr/>
      <dgm:t>
        <a:bodyPr/>
        <a:lstStyle/>
        <a:p>
          <a:endParaRPr lang="en-US"/>
        </a:p>
      </dgm:t>
    </dgm:pt>
    <dgm:pt modelId="{04BD1BCD-A307-4503-A403-638FB5602047}">
      <dgm:prSet phldrT="[Text]" custT="1"/>
      <dgm:spPr/>
      <dgm:t>
        <a:bodyPr/>
        <a:lstStyle/>
        <a:p>
          <a:r>
            <a:rPr lang="en-US" sz="2000" b="1" dirty="0"/>
            <a:t>Burnout</a:t>
          </a:r>
        </a:p>
      </dgm:t>
    </dgm:pt>
    <dgm:pt modelId="{B428A320-CB90-4B25-86F3-D511D8A5F743}" type="parTrans" cxnId="{A71ED9AA-FEFB-4595-8487-8F12EF7AA015}">
      <dgm:prSet/>
      <dgm:spPr/>
      <dgm:t>
        <a:bodyPr/>
        <a:lstStyle/>
        <a:p>
          <a:endParaRPr lang="en-US"/>
        </a:p>
      </dgm:t>
    </dgm:pt>
    <dgm:pt modelId="{B4CDC082-F329-4BAD-9287-A8EEEBB55D44}" type="sibTrans" cxnId="{A71ED9AA-FEFB-4595-8487-8F12EF7AA015}">
      <dgm:prSet/>
      <dgm:spPr/>
      <dgm:t>
        <a:bodyPr/>
        <a:lstStyle/>
        <a:p>
          <a:endParaRPr lang="en-US"/>
        </a:p>
      </dgm:t>
    </dgm:pt>
    <dgm:pt modelId="{306DAFE4-DF2C-4F4C-B7EB-F66C9F05A903}">
      <dgm:prSet phldrT="[Text]" custT="1"/>
      <dgm:spPr/>
      <dgm:t>
        <a:bodyPr/>
        <a:lstStyle/>
        <a:p>
          <a:r>
            <a:rPr lang="en-US" sz="1900" b="1" dirty="0"/>
            <a:t>Compassion Fatigue</a:t>
          </a:r>
        </a:p>
      </dgm:t>
    </dgm:pt>
    <dgm:pt modelId="{98E06008-BA54-4679-ABF1-0AADCFF8C2CD}" type="parTrans" cxnId="{75F0B2FE-407D-4378-9A8F-0D516AE0B14E}">
      <dgm:prSet/>
      <dgm:spPr/>
      <dgm:t>
        <a:bodyPr/>
        <a:lstStyle/>
        <a:p>
          <a:endParaRPr lang="en-US"/>
        </a:p>
      </dgm:t>
    </dgm:pt>
    <dgm:pt modelId="{2982BDF9-598B-43F0-BA7D-86C55263DA77}" type="sibTrans" cxnId="{75F0B2FE-407D-4378-9A8F-0D516AE0B14E}">
      <dgm:prSet/>
      <dgm:spPr/>
      <dgm:t>
        <a:bodyPr/>
        <a:lstStyle/>
        <a:p>
          <a:endParaRPr lang="en-US"/>
        </a:p>
      </dgm:t>
    </dgm:pt>
    <dgm:pt modelId="{8E18FCFF-C0AB-4808-AAD1-655E7DA5D1BB}">
      <dgm:prSet phldrT="[Text]" custT="1"/>
      <dgm:spPr/>
      <dgm:t>
        <a:bodyPr/>
        <a:lstStyle/>
        <a:p>
          <a:r>
            <a:rPr lang="en-US" sz="2000" b="1" dirty="0"/>
            <a:t>Self Sacrifice</a:t>
          </a:r>
        </a:p>
      </dgm:t>
    </dgm:pt>
    <dgm:pt modelId="{B0E6BDB9-5045-411E-B156-802821863070}" type="parTrans" cxnId="{8A557087-1F42-4E02-810E-47942637592B}">
      <dgm:prSet/>
      <dgm:spPr/>
      <dgm:t>
        <a:bodyPr/>
        <a:lstStyle/>
        <a:p>
          <a:endParaRPr lang="en-US"/>
        </a:p>
      </dgm:t>
    </dgm:pt>
    <dgm:pt modelId="{A0C21DBC-7E2A-462B-84B0-612BECEF41B9}" type="sibTrans" cxnId="{8A557087-1F42-4E02-810E-47942637592B}">
      <dgm:prSet/>
      <dgm:spPr/>
      <dgm:t>
        <a:bodyPr/>
        <a:lstStyle/>
        <a:p>
          <a:endParaRPr lang="en-US"/>
        </a:p>
      </dgm:t>
    </dgm:pt>
    <dgm:pt modelId="{A7D4FC20-431C-4FE9-885D-61E1B75326F2}">
      <dgm:prSet phldrT="[Text]" custT="1"/>
      <dgm:spPr/>
      <dgm:t>
        <a:bodyPr/>
        <a:lstStyle/>
        <a:p>
          <a:r>
            <a:rPr lang="en-US" sz="2000" b="1" dirty="0"/>
            <a:t>Moral Distress</a:t>
          </a:r>
        </a:p>
      </dgm:t>
    </dgm:pt>
    <dgm:pt modelId="{0D10B5DB-CFCA-4A10-841D-236403ED3688}" type="parTrans" cxnId="{0A2450F7-4735-4FEF-8677-E6F01FBC0970}">
      <dgm:prSet/>
      <dgm:spPr/>
      <dgm:t>
        <a:bodyPr/>
        <a:lstStyle/>
        <a:p>
          <a:endParaRPr lang="en-US"/>
        </a:p>
      </dgm:t>
    </dgm:pt>
    <dgm:pt modelId="{62BA6E54-FD9C-4354-B269-02E27EB7DC37}" type="sibTrans" cxnId="{0A2450F7-4735-4FEF-8677-E6F01FBC0970}">
      <dgm:prSet/>
      <dgm:spPr/>
      <dgm:t>
        <a:bodyPr/>
        <a:lstStyle/>
        <a:p>
          <a:endParaRPr lang="en-US"/>
        </a:p>
      </dgm:t>
    </dgm:pt>
    <dgm:pt modelId="{A27F2ACD-4F24-4415-A57D-ABE6E93D2DA1}">
      <dgm:prSet phldrT="[Text]"/>
      <dgm:spPr/>
      <dgm:t>
        <a:bodyPr/>
        <a:lstStyle/>
        <a:p>
          <a:endParaRPr lang="en-US"/>
        </a:p>
      </dgm:t>
    </dgm:pt>
    <dgm:pt modelId="{B5E54515-E225-4D36-A524-9776CD98D1F8}" type="parTrans" cxnId="{46FB7FF1-B3C4-4D56-8611-DE4AE06D2DC7}">
      <dgm:prSet/>
      <dgm:spPr/>
      <dgm:t>
        <a:bodyPr/>
        <a:lstStyle/>
        <a:p>
          <a:endParaRPr lang="en-US"/>
        </a:p>
      </dgm:t>
    </dgm:pt>
    <dgm:pt modelId="{85214515-9024-4B53-BEE6-FE34E0621990}" type="sibTrans" cxnId="{46FB7FF1-B3C4-4D56-8611-DE4AE06D2DC7}">
      <dgm:prSet/>
      <dgm:spPr/>
      <dgm:t>
        <a:bodyPr/>
        <a:lstStyle/>
        <a:p>
          <a:endParaRPr lang="en-US"/>
        </a:p>
      </dgm:t>
    </dgm:pt>
    <dgm:pt modelId="{E338E2BE-6FCD-4590-BAF5-2C6BE5FA6004}">
      <dgm:prSet phldrT="[Text]"/>
      <dgm:spPr/>
      <dgm:t>
        <a:bodyPr/>
        <a:lstStyle/>
        <a:p>
          <a:endParaRPr lang="en-US" dirty="0"/>
        </a:p>
      </dgm:t>
    </dgm:pt>
    <dgm:pt modelId="{E6B7F0D1-78E9-457E-AA4B-37E175A7114C}" type="parTrans" cxnId="{EA3C3662-E06C-4C43-8DDC-06921E63D011}">
      <dgm:prSet/>
      <dgm:spPr/>
      <dgm:t>
        <a:bodyPr/>
        <a:lstStyle/>
        <a:p>
          <a:endParaRPr lang="en-US"/>
        </a:p>
      </dgm:t>
    </dgm:pt>
    <dgm:pt modelId="{934655DB-08E0-4FD5-B480-0106DD82E17E}" type="sibTrans" cxnId="{EA3C3662-E06C-4C43-8DDC-06921E63D011}">
      <dgm:prSet/>
      <dgm:spPr/>
      <dgm:t>
        <a:bodyPr/>
        <a:lstStyle/>
        <a:p>
          <a:endParaRPr lang="en-US"/>
        </a:p>
      </dgm:t>
    </dgm:pt>
    <dgm:pt modelId="{58A22E7B-9A31-4E6E-A8C5-A3C3493FD484}" type="pres">
      <dgm:prSet presAssocID="{5A649B68-A0EF-4BFB-9548-CAF4E7E7624F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FBD5334E-A073-4B31-88CE-54A0593B1B47}" type="pres">
      <dgm:prSet presAssocID="{CB71F730-1FD8-4775-99E7-92D7B8F0727E}" presName="Parent" presStyleLbl="node1" presStyleIdx="0" presStyleCnt="2" custScaleX="84861" custScaleY="134259" custLinFactX="11027" custLinFactNeighborX="100000" custLinFactNeighborY="-5843">
        <dgm:presLayoutVars>
          <dgm:chMax val="4"/>
          <dgm:chPref val="3"/>
        </dgm:presLayoutVars>
      </dgm:prSet>
      <dgm:spPr>
        <a:prstGeom prst="ellipse">
          <a:avLst/>
        </a:prstGeom>
      </dgm:spPr>
    </dgm:pt>
    <dgm:pt modelId="{76F0AC73-9AAE-425E-9840-34DEC30574F9}" type="pres">
      <dgm:prSet presAssocID="{04BD1BCD-A307-4503-A403-638FB5602047}" presName="Accent" presStyleLbl="node1" presStyleIdx="1" presStyleCnt="2" custFlipHor="1" custScaleX="83331" custLinFactNeighborX="45564" custLinFactNeighborY="-1668"/>
      <dgm:spPr/>
    </dgm:pt>
    <dgm:pt modelId="{33B5995F-FE7C-4531-959C-3ABBDDBAB8E3}" type="pres">
      <dgm:prSet presAssocID="{04BD1BCD-A307-4503-A403-638FB5602047}" presName="Image1" presStyleLbl="fgImgPlace1" presStyleIdx="0" presStyleCnt="4" custLinFactNeighborX="-3589" custLinFactNeighborY="-10063"/>
      <dgm:spPr>
        <a:prstGeom prst="irregularSeal1">
          <a:avLst/>
        </a:prstGeom>
      </dgm:spPr>
    </dgm:pt>
    <dgm:pt modelId="{9CFDC63C-9AD3-4084-A36D-FF52D30098A4}" type="pres">
      <dgm:prSet presAssocID="{04BD1BCD-A307-4503-A403-638FB5602047}" presName="Child1" presStyleLbl="revTx" presStyleIdx="0" presStyleCnt="4" custLinFactX="-100000" custLinFactNeighborX="-116341" custLinFactNeighborY="-3300">
        <dgm:presLayoutVars>
          <dgm:chMax val="0"/>
          <dgm:chPref val="0"/>
          <dgm:bulletEnabled val="1"/>
        </dgm:presLayoutVars>
      </dgm:prSet>
      <dgm:spPr/>
    </dgm:pt>
    <dgm:pt modelId="{264E86AD-4475-4F1A-9481-8E9C9A823E5D}" type="pres">
      <dgm:prSet presAssocID="{306DAFE4-DF2C-4F4C-B7EB-F66C9F05A903}" presName="Image2" presStyleCnt="0"/>
      <dgm:spPr/>
    </dgm:pt>
    <dgm:pt modelId="{F1CED0C2-D359-46FF-950B-C9EB6C4CB426}" type="pres">
      <dgm:prSet presAssocID="{306DAFE4-DF2C-4F4C-B7EB-F66C9F05A903}" presName="Image" presStyleLbl="fgImgPlace1" presStyleIdx="1" presStyleCnt="4" custLinFactX="-26023" custLinFactNeighborX="-100000" custLinFactNeighborY="-8703"/>
      <dgm:spPr>
        <a:prstGeom prst="irregularSeal1">
          <a:avLst/>
        </a:prstGeom>
      </dgm:spPr>
    </dgm:pt>
    <dgm:pt modelId="{5517E443-C742-43BA-BFC2-2A33C9D86D3E}" type="pres">
      <dgm:prSet presAssocID="{306DAFE4-DF2C-4F4C-B7EB-F66C9F05A903}" presName="Child2" presStyleLbl="revTx" presStyleIdx="1" presStyleCnt="4" custScaleX="135931" custScaleY="103029" custLinFactX="-105909" custLinFactNeighborX="-200000" custLinFactNeighborY="-8492">
        <dgm:presLayoutVars>
          <dgm:chMax val="0"/>
          <dgm:chPref val="0"/>
          <dgm:bulletEnabled val="1"/>
        </dgm:presLayoutVars>
      </dgm:prSet>
      <dgm:spPr/>
    </dgm:pt>
    <dgm:pt modelId="{86472BFC-E576-40EF-AB5F-B6E702FE2254}" type="pres">
      <dgm:prSet presAssocID="{8E18FCFF-C0AB-4808-AAD1-655E7DA5D1BB}" presName="Image3" presStyleCnt="0"/>
      <dgm:spPr/>
    </dgm:pt>
    <dgm:pt modelId="{DD6A7E9A-654F-4EA2-80F4-9D34C4C45404}" type="pres">
      <dgm:prSet presAssocID="{8E18FCFF-C0AB-4808-AAD1-655E7DA5D1BB}" presName="Image" presStyleLbl="fgImgPlace1" presStyleIdx="2" presStyleCnt="4" custScaleY="98185" custLinFactX="-38329" custLinFactNeighborX="-100000" custLinFactNeighborY="-14765"/>
      <dgm:spPr>
        <a:prstGeom prst="irregularSeal1">
          <a:avLst/>
        </a:prstGeom>
      </dgm:spPr>
    </dgm:pt>
    <dgm:pt modelId="{FF7E0944-CF9F-42CA-810C-20CC31BDD48E}" type="pres">
      <dgm:prSet presAssocID="{8E18FCFF-C0AB-4808-AAD1-655E7DA5D1BB}" presName="Child3" presStyleLbl="revTx" presStyleIdx="2" presStyleCnt="4" custLinFactX="-100000" custLinFactNeighborX="-178774" custLinFactNeighborY="-14645">
        <dgm:presLayoutVars>
          <dgm:chMax val="0"/>
          <dgm:chPref val="0"/>
          <dgm:bulletEnabled val="1"/>
        </dgm:presLayoutVars>
      </dgm:prSet>
      <dgm:spPr/>
    </dgm:pt>
    <dgm:pt modelId="{60AFB8A9-4AF0-4E6E-BBE3-4A50BD3D902C}" type="pres">
      <dgm:prSet presAssocID="{A7D4FC20-431C-4FE9-885D-61E1B75326F2}" presName="Image4" presStyleCnt="0"/>
      <dgm:spPr/>
    </dgm:pt>
    <dgm:pt modelId="{C1C29FA3-8E42-4020-AB0B-8F8FF910E22F}" type="pres">
      <dgm:prSet presAssocID="{A7D4FC20-431C-4FE9-885D-61E1B75326F2}" presName="Image" presStyleLbl="fgImgPlace1" presStyleIdx="3" presStyleCnt="4" custLinFactNeighborX="-11152" custLinFactNeighborY="-5392"/>
      <dgm:spPr>
        <a:prstGeom prst="irregularSeal1">
          <a:avLst/>
        </a:prstGeom>
      </dgm:spPr>
    </dgm:pt>
    <dgm:pt modelId="{9F3F4BE9-1606-4661-A859-D9D4A3F30D59}" type="pres">
      <dgm:prSet presAssocID="{A7D4FC20-431C-4FE9-885D-61E1B75326F2}" presName="Child4" presStyleLbl="revTx" presStyleIdx="3" presStyleCnt="4" custLinFactX="-81776" custLinFactNeighborX="-100000" custLinFactNeighborY="-4380">
        <dgm:presLayoutVars>
          <dgm:chMax val="0"/>
          <dgm:chPref val="0"/>
          <dgm:bulletEnabled val="1"/>
        </dgm:presLayoutVars>
      </dgm:prSet>
      <dgm:spPr/>
    </dgm:pt>
  </dgm:ptLst>
  <dgm:cxnLst>
    <dgm:cxn modelId="{4A260914-F7F4-4BEF-8D9E-3D0C34C3C654}" type="presOf" srcId="{5A649B68-A0EF-4BFB-9548-CAF4E7E7624F}" destId="{58A22E7B-9A31-4E6E-A8C5-A3C3493FD484}" srcOrd="0" destOrd="0" presId="urn:microsoft.com/office/officeart/2011/layout/RadialPictureList"/>
    <dgm:cxn modelId="{56A9CE19-83B0-4EA8-9B4A-1F0B9598ED97}" type="presOf" srcId="{8E18FCFF-C0AB-4808-AAD1-655E7DA5D1BB}" destId="{FF7E0944-CF9F-42CA-810C-20CC31BDD48E}" srcOrd="0" destOrd="0" presId="urn:microsoft.com/office/officeart/2011/layout/RadialPictureList"/>
    <dgm:cxn modelId="{8A62C232-0F58-49A1-8B56-153D5E0FCBD6}" type="presOf" srcId="{04BD1BCD-A307-4503-A403-638FB5602047}" destId="{9CFDC63C-9AD3-4084-A36D-FF52D30098A4}" srcOrd="0" destOrd="0" presId="urn:microsoft.com/office/officeart/2011/layout/RadialPictureList"/>
    <dgm:cxn modelId="{EA3C3662-E06C-4C43-8DDC-06921E63D011}" srcId="{CB71F730-1FD8-4775-99E7-92D7B8F0727E}" destId="{E338E2BE-6FCD-4590-BAF5-2C6BE5FA6004}" srcOrd="5" destOrd="0" parTransId="{E6B7F0D1-78E9-457E-AA4B-37E175A7114C}" sibTransId="{934655DB-08E0-4FD5-B480-0106DD82E17E}"/>
    <dgm:cxn modelId="{C20B5146-7610-42E8-809B-C15170D356E6}" type="presOf" srcId="{CB71F730-1FD8-4775-99E7-92D7B8F0727E}" destId="{FBD5334E-A073-4B31-88CE-54A0593B1B47}" srcOrd="0" destOrd="0" presId="urn:microsoft.com/office/officeart/2011/layout/RadialPictureList"/>
    <dgm:cxn modelId="{8A557087-1F42-4E02-810E-47942637592B}" srcId="{CB71F730-1FD8-4775-99E7-92D7B8F0727E}" destId="{8E18FCFF-C0AB-4808-AAD1-655E7DA5D1BB}" srcOrd="2" destOrd="0" parTransId="{B0E6BDB9-5045-411E-B156-802821863070}" sibTransId="{A0C21DBC-7E2A-462B-84B0-612BECEF41B9}"/>
    <dgm:cxn modelId="{E9A2C5A3-3B73-41E4-81D1-D933D288102D}" srcId="{5A649B68-A0EF-4BFB-9548-CAF4E7E7624F}" destId="{CB71F730-1FD8-4775-99E7-92D7B8F0727E}" srcOrd="0" destOrd="0" parTransId="{DDEE0821-0889-46AC-B76C-4CE34F6AA85F}" sibTransId="{EC665D4D-51FD-47C3-BFC6-CAC1A3E63D22}"/>
    <dgm:cxn modelId="{A71ED9AA-FEFB-4595-8487-8F12EF7AA015}" srcId="{CB71F730-1FD8-4775-99E7-92D7B8F0727E}" destId="{04BD1BCD-A307-4503-A403-638FB5602047}" srcOrd="0" destOrd="0" parTransId="{B428A320-CB90-4B25-86F3-D511D8A5F743}" sibTransId="{B4CDC082-F329-4BAD-9287-A8EEEBB55D44}"/>
    <dgm:cxn modelId="{51293EAC-7955-4BFB-A37C-9CEE5BA7BAE6}" type="presOf" srcId="{A7D4FC20-431C-4FE9-885D-61E1B75326F2}" destId="{9F3F4BE9-1606-4661-A859-D9D4A3F30D59}" srcOrd="0" destOrd="0" presId="urn:microsoft.com/office/officeart/2011/layout/RadialPictureList"/>
    <dgm:cxn modelId="{0FB973DA-C3BC-46AF-9392-3D27D0BFCBED}" type="presOf" srcId="{306DAFE4-DF2C-4F4C-B7EB-F66C9F05A903}" destId="{5517E443-C742-43BA-BFC2-2A33C9D86D3E}" srcOrd="0" destOrd="0" presId="urn:microsoft.com/office/officeart/2011/layout/RadialPictureList"/>
    <dgm:cxn modelId="{46FB7FF1-B3C4-4D56-8611-DE4AE06D2DC7}" srcId="{CB71F730-1FD8-4775-99E7-92D7B8F0727E}" destId="{A27F2ACD-4F24-4415-A57D-ABE6E93D2DA1}" srcOrd="4" destOrd="0" parTransId="{B5E54515-E225-4D36-A524-9776CD98D1F8}" sibTransId="{85214515-9024-4B53-BEE6-FE34E0621990}"/>
    <dgm:cxn modelId="{0A2450F7-4735-4FEF-8677-E6F01FBC0970}" srcId="{CB71F730-1FD8-4775-99E7-92D7B8F0727E}" destId="{A7D4FC20-431C-4FE9-885D-61E1B75326F2}" srcOrd="3" destOrd="0" parTransId="{0D10B5DB-CFCA-4A10-841D-236403ED3688}" sibTransId="{62BA6E54-FD9C-4354-B269-02E27EB7DC37}"/>
    <dgm:cxn modelId="{75F0B2FE-407D-4378-9A8F-0D516AE0B14E}" srcId="{CB71F730-1FD8-4775-99E7-92D7B8F0727E}" destId="{306DAFE4-DF2C-4F4C-B7EB-F66C9F05A903}" srcOrd="1" destOrd="0" parTransId="{98E06008-BA54-4679-ABF1-0AADCFF8C2CD}" sibTransId="{2982BDF9-598B-43F0-BA7D-86C55263DA77}"/>
    <dgm:cxn modelId="{B901D305-2852-4743-9F63-2CC580898400}" type="presParOf" srcId="{58A22E7B-9A31-4E6E-A8C5-A3C3493FD484}" destId="{FBD5334E-A073-4B31-88CE-54A0593B1B47}" srcOrd="0" destOrd="0" presId="urn:microsoft.com/office/officeart/2011/layout/RadialPictureList"/>
    <dgm:cxn modelId="{A0D9295B-FD38-4535-8691-155702C7F612}" type="presParOf" srcId="{58A22E7B-9A31-4E6E-A8C5-A3C3493FD484}" destId="{76F0AC73-9AAE-425E-9840-34DEC30574F9}" srcOrd="1" destOrd="0" presId="urn:microsoft.com/office/officeart/2011/layout/RadialPictureList"/>
    <dgm:cxn modelId="{33C64448-F491-4AD9-BB65-2F7B4F1B182A}" type="presParOf" srcId="{58A22E7B-9A31-4E6E-A8C5-A3C3493FD484}" destId="{33B5995F-FE7C-4531-959C-3ABBDDBAB8E3}" srcOrd="2" destOrd="0" presId="urn:microsoft.com/office/officeart/2011/layout/RadialPictureList"/>
    <dgm:cxn modelId="{C84C8C60-A821-4880-AF57-2AD157839305}" type="presParOf" srcId="{58A22E7B-9A31-4E6E-A8C5-A3C3493FD484}" destId="{9CFDC63C-9AD3-4084-A36D-FF52D30098A4}" srcOrd="3" destOrd="0" presId="urn:microsoft.com/office/officeart/2011/layout/RadialPictureList"/>
    <dgm:cxn modelId="{D201A0BD-DB2D-485A-B82B-0F33C3883E7E}" type="presParOf" srcId="{58A22E7B-9A31-4E6E-A8C5-A3C3493FD484}" destId="{264E86AD-4475-4F1A-9481-8E9C9A823E5D}" srcOrd="4" destOrd="0" presId="urn:microsoft.com/office/officeart/2011/layout/RadialPictureList"/>
    <dgm:cxn modelId="{F8F842BD-6F6A-497D-8750-DF9B8CED1652}" type="presParOf" srcId="{264E86AD-4475-4F1A-9481-8E9C9A823E5D}" destId="{F1CED0C2-D359-46FF-950B-C9EB6C4CB426}" srcOrd="0" destOrd="0" presId="urn:microsoft.com/office/officeart/2011/layout/RadialPictureList"/>
    <dgm:cxn modelId="{F50B1F4C-AF7E-4435-929B-8E6365B43CDF}" type="presParOf" srcId="{58A22E7B-9A31-4E6E-A8C5-A3C3493FD484}" destId="{5517E443-C742-43BA-BFC2-2A33C9D86D3E}" srcOrd="5" destOrd="0" presId="urn:microsoft.com/office/officeart/2011/layout/RadialPictureList"/>
    <dgm:cxn modelId="{D0653C3C-E118-4607-883B-B9436F2ADBAE}" type="presParOf" srcId="{58A22E7B-9A31-4E6E-A8C5-A3C3493FD484}" destId="{86472BFC-E576-40EF-AB5F-B6E702FE2254}" srcOrd="6" destOrd="0" presId="urn:microsoft.com/office/officeart/2011/layout/RadialPictureList"/>
    <dgm:cxn modelId="{47A39829-0E2B-4311-B9D9-7742D2C0F8A0}" type="presParOf" srcId="{86472BFC-E576-40EF-AB5F-B6E702FE2254}" destId="{DD6A7E9A-654F-4EA2-80F4-9D34C4C45404}" srcOrd="0" destOrd="0" presId="urn:microsoft.com/office/officeart/2011/layout/RadialPictureList"/>
    <dgm:cxn modelId="{CA563048-C6A2-434E-ABBE-B3EC60C304A8}" type="presParOf" srcId="{58A22E7B-9A31-4E6E-A8C5-A3C3493FD484}" destId="{FF7E0944-CF9F-42CA-810C-20CC31BDD48E}" srcOrd="7" destOrd="0" presId="urn:microsoft.com/office/officeart/2011/layout/RadialPictureList"/>
    <dgm:cxn modelId="{A9E6C6C6-2CEE-4731-B4F9-CF3B2861D650}" type="presParOf" srcId="{58A22E7B-9A31-4E6E-A8C5-A3C3493FD484}" destId="{60AFB8A9-4AF0-4E6E-BBE3-4A50BD3D902C}" srcOrd="8" destOrd="0" presId="urn:microsoft.com/office/officeart/2011/layout/RadialPictureList"/>
    <dgm:cxn modelId="{2900CDE2-CF8A-44C3-AE27-2A654250AEFB}" type="presParOf" srcId="{60AFB8A9-4AF0-4E6E-BBE3-4A50BD3D902C}" destId="{C1C29FA3-8E42-4020-AB0B-8F8FF910E22F}" srcOrd="0" destOrd="0" presId="urn:microsoft.com/office/officeart/2011/layout/RadialPictureList"/>
    <dgm:cxn modelId="{9FD6CE0C-F3BD-4052-8277-7FD0068A55A4}" type="presParOf" srcId="{58A22E7B-9A31-4E6E-A8C5-A3C3493FD484}" destId="{9F3F4BE9-1606-4661-A859-D9D4A3F30D59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452677-DE3D-46E3-8A68-DC9BB6B784C4}">
      <dsp:nvSpPr>
        <dsp:cNvPr id="0" name=""/>
        <dsp:cNvSpPr/>
      </dsp:nvSpPr>
      <dsp:spPr>
        <a:xfrm>
          <a:off x="4797" y="118187"/>
          <a:ext cx="2792608" cy="1117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563319" y="118187"/>
        <a:ext cx="1675565" cy="1117043"/>
      </dsp:txXfrm>
    </dsp:sp>
    <dsp:sp modelId="{38B08085-42A3-4DDB-B259-0394E31197FF}">
      <dsp:nvSpPr>
        <dsp:cNvPr id="0" name=""/>
        <dsp:cNvSpPr/>
      </dsp:nvSpPr>
      <dsp:spPr>
        <a:xfrm>
          <a:off x="2518145" y="118187"/>
          <a:ext cx="2792608" cy="1117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3076667" y="118187"/>
        <a:ext cx="1675565" cy="1117043"/>
      </dsp:txXfrm>
    </dsp:sp>
    <dsp:sp modelId="{B8548090-C6C1-47D3-AC4C-BCAC8502E8C7}">
      <dsp:nvSpPr>
        <dsp:cNvPr id="0" name=""/>
        <dsp:cNvSpPr/>
      </dsp:nvSpPr>
      <dsp:spPr>
        <a:xfrm>
          <a:off x="5031493" y="118187"/>
          <a:ext cx="2792608" cy="1117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5590015" y="118187"/>
        <a:ext cx="1675565" cy="1117043"/>
      </dsp:txXfrm>
    </dsp:sp>
    <dsp:sp modelId="{8FC82644-0894-460D-810A-545BD26271C0}">
      <dsp:nvSpPr>
        <dsp:cNvPr id="0" name=""/>
        <dsp:cNvSpPr/>
      </dsp:nvSpPr>
      <dsp:spPr>
        <a:xfrm>
          <a:off x="7544841" y="118187"/>
          <a:ext cx="2792608" cy="1117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8103363" y="118187"/>
        <a:ext cx="1675565" cy="1117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5334E-A073-4B31-88CE-54A0593B1B47}">
      <dsp:nvSpPr>
        <dsp:cNvPr id="0" name=""/>
        <dsp:cNvSpPr/>
      </dsp:nvSpPr>
      <dsp:spPr>
        <a:xfrm>
          <a:off x="2788940" y="993766"/>
          <a:ext cx="1590548" cy="2577169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Soft Back</a:t>
          </a:r>
        </a:p>
      </dsp:txBody>
      <dsp:txXfrm>
        <a:off x="3021870" y="1371184"/>
        <a:ext cx="1124688" cy="1822333"/>
      </dsp:txXfrm>
    </dsp:sp>
    <dsp:sp modelId="{76F0AC73-9AAE-425E-9840-34DEC30574F9}">
      <dsp:nvSpPr>
        <dsp:cNvPr id="0" name=""/>
        <dsp:cNvSpPr/>
      </dsp:nvSpPr>
      <dsp:spPr>
        <a:xfrm flipH="1">
          <a:off x="1428400" y="42671"/>
          <a:ext cx="3434598" cy="4296396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accent1">
            <a:shade val="50000"/>
            <a:hueOff val="-756264"/>
            <a:satOff val="-30326"/>
            <a:lumOff val="491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5995F-FE7C-4531-959C-3ABBDDBAB8E3}">
      <dsp:nvSpPr>
        <dsp:cNvPr id="0" name=""/>
        <dsp:cNvSpPr/>
      </dsp:nvSpPr>
      <dsp:spPr>
        <a:xfrm>
          <a:off x="1880133" y="0"/>
          <a:ext cx="1095700" cy="1095471"/>
        </a:xfrm>
        <a:prstGeom prst="irregularSeal1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FDC63C-9AD3-4084-A36D-FF52D30098A4}">
      <dsp:nvSpPr>
        <dsp:cNvPr id="0" name=""/>
        <dsp:cNvSpPr/>
      </dsp:nvSpPr>
      <dsp:spPr>
        <a:xfrm>
          <a:off x="431611" y="0"/>
          <a:ext cx="1466737" cy="1060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b="1" kern="1200" dirty="0"/>
            <a:t>Burnout</a:t>
          </a:r>
        </a:p>
      </dsp:txBody>
      <dsp:txXfrm>
        <a:off x="431611" y="0"/>
        <a:ext cx="1466737" cy="1060434"/>
      </dsp:txXfrm>
    </dsp:sp>
    <dsp:sp modelId="{F1CED0C2-D359-46FF-950B-C9EB6C4CB426}">
      <dsp:nvSpPr>
        <dsp:cNvPr id="0" name=""/>
        <dsp:cNvSpPr/>
      </dsp:nvSpPr>
      <dsp:spPr>
        <a:xfrm>
          <a:off x="1297210" y="924044"/>
          <a:ext cx="1095700" cy="1095471"/>
        </a:xfrm>
        <a:prstGeom prst="irregularSeal1">
          <a:avLst/>
        </a:prstGeom>
        <a:solidFill>
          <a:schemeClr val="accent1">
            <a:tint val="50000"/>
            <a:hueOff val="3913"/>
            <a:satOff val="198"/>
            <a:lumOff val="-6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17E443-C742-43BA-BFC2-2A33C9D86D3E}">
      <dsp:nvSpPr>
        <dsp:cNvPr id="0" name=""/>
        <dsp:cNvSpPr/>
      </dsp:nvSpPr>
      <dsp:spPr>
        <a:xfrm>
          <a:off x="0" y="943024"/>
          <a:ext cx="1740679" cy="10925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b="1" kern="1200" dirty="0"/>
            <a:t>Compassion Fatigue</a:t>
          </a:r>
        </a:p>
      </dsp:txBody>
      <dsp:txXfrm>
        <a:off x="0" y="943024"/>
        <a:ext cx="1740679" cy="1092555"/>
      </dsp:txXfrm>
    </dsp:sp>
    <dsp:sp modelId="{DD6A7E9A-654F-4EA2-80F4-9D34C4C45404}">
      <dsp:nvSpPr>
        <dsp:cNvPr id="0" name=""/>
        <dsp:cNvSpPr/>
      </dsp:nvSpPr>
      <dsp:spPr>
        <a:xfrm>
          <a:off x="1047987" y="2336656"/>
          <a:ext cx="1095700" cy="1075588"/>
        </a:xfrm>
        <a:prstGeom prst="irregularSeal1">
          <a:avLst/>
        </a:prstGeom>
        <a:solidFill>
          <a:schemeClr val="accent1">
            <a:tint val="50000"/>
            <a:hueOff val="7825"/>
            <a:satOff val="397"/>
            <a:lumOff val="-13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7E0944-CF9F-42CA-810C-20CC31BDD48E}">
      <dsp:nvSpPr>
        <dsp:cNvPr id="0" name=""/>
        <dsp:cNvSpPr/>
      </dsp:nvSpPr>
      <dsp:spPr>
        <a:xfrm>
          <a:off x="100604" y="2435767"/>
          <a:ext cx="1466737" cy="1060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b="1" kern="1200" dirty="0"/>
            <a:t>Self Sacrifice</a:t>
          </a:r>
        </a:p>
      </dsp:txBody>
      <dsp:txXfrm>
        <a:off x="100604" y="2435767"/>
        <a:ext cx="1466737" cy="1060434"/>
      </dsp:txXfrm>
    </dsp:sp>
    <dsp:sp modelId="{C1C29FA3-8E42-4020-AB0B-8F8FF910E22F}">
      <dsp:nvSpPr>
        <dsp:cNvPr id="0" name=""/>
        <dsp:cNvSpPr/>
      </dsp:nvSpPr>
      <dsp:spPr>
        <a:xfrm>
          <a:off x="2018180" y="3576047"/>
          <a:ext cx="1095700" cy="1095471"/>
        </a:xfrm>
        <a:prstGeom prst="irregularSeal1">
          <a:avLst/>
        </a:prstGeom>
        <a:solidFill>
          <a:schemeClr val="accent1">
            <a:tint val="50000"/>
            <a:hueOff val="11738"/>
            <a:satOff val="595"/>
            <a:lumOff val="-19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F4BE9-1606-4661-A859-D9D4A3F30D59}">
      <dsp:nvSpPr>
        <dsp:cNvPr id="0" name=""/>
        <dsp:cNvSpPr/>
      </dsp:nvSpPr>
      <dsp:spPr>
        <a:xfrm>
          <a:off x="716980" y="3611084"/>
          <a:ext cx="1466737" cy="10604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b="1" kern="1200" dirty="0"/>
            <a:t>Moral Distress</a:t>
          </a:r>
        </a:p>
      </dsp:txBody>
      <dsp:txXfrm>
        <a:off x="716980" y="3611084"/>
        <a:ext cx="1466737" cy="10604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2BBDED-6DC5-4936-A6E3-208F5FDE9FB7}">
      <dsp:nvSpPr>
        <dsp:cNvPr id="0" name=""/>
        <dsp:cNvSpPr/>
      </dsp:nvSpPr>
      <dsp:spPr>
        <a:xfrm>
          <a:off x="1115901" y="873212"/>
          <a:ext cx="1240307" cy="215301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Strong Back</a:t>
          </a:r>
        </a:p>
      </dsp:txBody>
      <dsp:txXfrm>
        <a:off x="1176448" y="933759"/>
        <a:ext cx="1119213" cy="2031918"/>
      </dsp:txXfrm>
    </dsp:sp>
    <dsp:sp modelId="{E66580C1-48C1-4701-B51A-033ADB2B7148}">
      <dsp:nvSpPr>
        <dsp:cNvPr id="0" name=""/>
        <dsp:cNvSpPr/>
      </dsp:nvSpPr>
      <dsp:spPr>
        <a:xfrm>
          <a:off x="0" y="161811"/>
          <a:ext cx="3449825" cy="3596102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gradFill rotWithShape="0">
          <a:gsLst>
            <a:gs pos="0">
              <a:schemeClr val="accent4">
                <a:hueOff val="-1699642"/>
                <a:satOff val="-1157"/>
                <a:lumOff val="456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1699642"/>
                <a:satOff val="-1157"/>
                <a:lumOff val="456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1699642"/>
                <a:satOff val="-1157"/>
                <a:lumOff val="456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DB69001-7954-495F-A686-B0E753A4DD51}">
      <dsp:nvSpPr>
        <dsp:cNvPr id="0" name=""/>
        <dsp:cNvSpPr/>
      </dsp:nvSpPr>
      <dsp:spPr>
        <a:xfrm>
          <a:off x="2240092" y="217115"/>
          <a:ext cx="708372" cy="523998"/>
        </a:xfrm>
        <a:prstGeom prst="heart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9E96FD8F-AA42-46EE-8E2A-B4A4286A06D1}">
      <dsp:nvSpPr>
        <dsp:cNvPr id="0" name=""/>
        <dsp:cNvSpPr/>
      </dsp:nvSpPr>
      <dsp:spPr>
        <a:xfrm>
          <a:off x="3078289" y="0"/>
          <a:ext cx="1227665" cy="887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b="1" kern="1200" dirty="0"/>
            <a:t>Empathy</a:t>
          </a:r>
        </a:p>
      </dsp:txBody>
      <dsp:txXfrm>
        <a:off x="3078289" y="0"/>
        <a:ext cx="1227665" cy="887588"/>
      </dsp:txXfrm>
    </dsp:sp>
    <dsp:sp modelId="{1389230F-43F3-4286-AA49-79EC546FA0D6}">
      <dsp:nvSpPr>
        <dsp:cNvPr id="0" name=""/>
        <dsp:cNvSpPr/>
      </dsp:nvSpPr>
      <dsp:spPr>
        <a:xfrm>
          <a:off x="2928394" y="1095210"/>
          <a:ext cx="686572" cy="475731"/>
        </a:xfrm>
        <a:prstGeom prst="heart">
          <a:avLst/>
        </a:prstGeom>
        <a:solidFill>
          <a:schemeClr val="accent4">
            <a:tint val="50000"/>
            <a:hueOff val="-698352"/>
            <a:satOff val="16776"/>
            <a:lumOff val="4004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6DC5C86-492C-4422-8B58-84BC8AD56C9B}">
      <dsp:nvSpPr>
        <dsp:cNvPr id="0" name=""/>
        <dsp:cNvSpPr/>
      </dsp:nvSpPr>
      <dsp:spPr>
        <a:xfrm>
          <a:off x="3699923" y="1068203"/>
          <a:ext cx="1227665" cy="887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b="1" kern="1200" dirty="0"/>
            <a:t>Wise Action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en-US" sz="2000" kern="1200" dirty="0"/>
        </a:p>
      </dsp:txBody>
      <dsp:txXfrm>
        <a:off x="3699923" y="1068203"/>
        <a:ext cx="1227665" cy="887588"/>
      </dsp:txXfrm>
    </dsp:sp>
    <dsp:sp modelId="{CBBB65A7-5325-485A-8AE4-16CD1D188FBB}">
      <dsp:nvSpPr>
        <dsp:cNvPr id="0" name=""/>
        <dsp:cNvSpPr/>
      </dsp:nvSpPr>
      <dsp:spPr>
        <a:xfrm>
          <a:off x="2906598" y="2331454"/>
          <a:ext cx="723128" cy="514297"/>
        </a:xfrm>
        <a:prstGeom prst="heart">
          <a:avLst/>
        </a:prstGeom>
        <a:solidFill>
          <a:schemeClr val="accent4">
            <a:tint val="50000"/>
            <a:hueOff val="-1396705"/>
            <a:satOff val="33553"/>
            <a:lumOff val="8008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A3B0AB3-8382-4630-9B81-026FADF4C0FD}">
      <dsp:nvSpPr>
        <dsp:cNvPr id="0" name=""/>
        <dsp:cNvSpPr/>
      </dsp:nvSpPr>
      <dsp:spPr>
        <a:xfrm>
          <a:off x="3706196" y="2079030"/>
          <a:ext cx="1227665" cy="887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b="1" kern="1200" dirty="0"/>
            <a:t>Integrity</a:t>
          </a:r>
        </a:p>
      </dsp:txBody>
      <dsp:txXfrm>
        <a:off x="3706196" y="2079030"/>
        <a:ext cx="1227665" cy="887588"/>
      </dsp:txXfrm>
    </dsp:sp>
    <dsp:sp modelId="{8C9F0CC9-F014-44A3-8D8A-71A27FC78024}">
      <dsp:nvSpPr>
        <dsp:cNvPr id="0" name=""/>
        <dsp:cNvSpPr/>
      </dsp:nvSpPr>
      <dsp:spPr>
        <a:xfrm>
          <a:off x="2084785" y="3239513"/>
          <a:ext cx="726522" cy="521724"/>
        </a:xfrm>
        <a:prstGeom prst="heart">
          <a:avLst/>
        </a:prstGeom>
        <a:solidFill>
          <a:schemeClr val="accent4">
            <a:tint val="50000"/>
            <a:hueOff val="-2095057"/>
            <a:satOff val="50329"/>
            <a:lumOff val="12012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952E8868-8E18-4CB0-B3A7-C0D2C475E48C}">
      <dsp:nvSpPr>
        <dsp:cNvPr id="0" name=""/>
        <dsp:cNvSpPr/>
      </dsp:nvSpPr>
      <dsp:spPr>
        <a:xfrm>
          <a:off x="2909620" y="3064980"/>
          <a:ext cx="1227665" cy="887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b="1" kern="1200" dirty="0"/>
            <a:t>Respect</a:t>
          </a:r>
        </a:p>
      </dsp:txBody>
      <dsp:txXfrm>
        <a:off x="2909620" y="3064980"/>
        <a:ext cx="1227665" cy="8875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5334E-A073-4B31-88CE-54A0593B1B47}">
      <dsp:nvSpPr>
        <dsp:cNvPr id="0" name=""/>
        <dsp:cNvSpPr/>
      </dsp:nvSpPr>
      <dsp:spPr>
        <a:xfrm>
          <a:off x="2658283" y="720950"/>
          <a:ext cx="1452477" cy="2297765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Soft Back</a:t>
          </a:r>
        </a:p>
      </dsp:txBody>
      <dsp:txXfrm>
        <a:off x="2870993" y="1057450"/>
        <a:ext cx="1027057" cy="1624765"/>
      </dsp:txXfrm>
    </dsp:sp>
    <dsp:sp modelId="{76F0AC73-9AAE-425E-9840-34DEC30574F9}">
      <dsp:nvSpPr>
        <dsp:cNvPr id="0" name=""/>
        <dsp:cNvSpPr/>
      </dsp:nvSpPr>
      <dsp:spPr>
        <a:xfrm flipH="1">
          <a:off x="1605363" y="102414"/>
          <a:ext cx="2874773" cy="3596102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accent1">
            <a:shade val="50000"/>
            <a:hueOff val="-756264"/>
            <a:satOff val="-30326"/>
            <a:lumOff val="491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5995F-FE7C-4531-959C-3ABBDDBAB8E3}">
      <dsp:nvSpPr>
        <dsp:cNvPr id="0" name=""/>
        <dsp:cNvSpPr/>
      </dsp:nvSpPr>
      <dsp:spPr>
        <a:xfrm>
          <a:off x="1848769" y="0"/>
          <a:ext cx="917105" cy="916914"/>
        </a:xfrm>
        <a:prstGeom prst="irregularSeal1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FDC63C-9AD3-4084-A36D-FF52D30098A4}">
      <dsp:nvSpPr>
        <dsp:cNvPr id="0" name=""/>
        <dsp:cNvSpPr/>
      </dsp:nvSpPr>
      <dsp:spPr>
        <a:xfrm>
          <a:off x="212697" y="3683"/>
          <a:ext cx="1227665" cy="887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b="1" kern="1200" dirty="0"/>
            <a:t>Burnout</a:t>
          </a:r>
        </a:p>
      </dsp:txBody>
      <dsp:txXfrm>
        <a:off x="212697" y="3683"/>
        <a:ext cx="1227665" cy="887588"/>
      </dsp:txXfrm>
    </dsp:sp>
    <dsp:sp modelId="{F1CED0C2-D359-46FF-950B-C9EB6C4CB426}">
      <dsp:nvSpPr>
        <dsp:cNvPr id="0" name=""/>
        <dsp:cNvSpPr/>
      </dsp:nvSpPr>
      <dsp:spPr>
        <a:xfrm>
          <a:off x="1403322" y="795406"/>
          <a:ext cx="917105" cy="916914"/>
        </a:xfrm>
        <a:prstGeom prst="irregularSeal1">
          <a:avLst/>
        </a:prstGeom>
        <a:solidFill>
          <a:schemeClr val="accent1">
            <a:tint val="50000"/>
            <a:hueOff val="3913"/>
            <a:satOff val="198"/>
            <a:lumOff val="-6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17E443-C742-43BA-BFC2-2A33C9D86D3E}">
      <dsp:nvSpPr>
        <dsp:cNvPr id="0" name=""/>
        <dsp:cNvSpPr/>
      </dsp:nvSpPr>
      <dsp:spPr>
        <a:xfrm>
          <a:off x="0" y="802420"/>
          <a:ext cx="1668777" cy="914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1900" b="1" kern="1200" dirty="0"/>
            <a:t>Compassion Fatigue</a:t>
          </a:r>
        </a:p>
      </dsp:txBody>
      <dsp:txXfrm>
        <a:off x="0" y="802420"/>
        <a:ext cx="1668777" cy="914473"/>
      </dsp:txXfrm>
    </dsp:sp>
    <dsp:sp modelId="{DD6A7E9A-654F-4EA2-80F4-9D34C4C45404}">
      <dsp:nvSpPr>
        <dsp:cNvPr id="0" name=""/>
        <dsp:cNvSpPr/>
      </dsp:nvSpPr>
      <dsp:spPr>
        <a:xfrm>
          <a:off x="1286945" y="2003671"/>
          <a:ext cx="917105" cy="900272"/>
        </a:xfrm>
        <a:prstGeom prst="irregularSeal1">
          <a:avLst/>
        </a:prstGeom>
        <a:solidFill>
          <a:schemeClr val="accent1">
            <a:tint val="50000"/>
            <a:hueOff val="7825"/>
            <a:satOff val="397"/>
            <a:lumOff val="-13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7E0944-CF9F-42CA-810C-20CC31BDD48E}">
      <dsp:nvSpPr>
        <dsp:cNvPr id="0" name=""/>
        <dsp:cNvSpPr/>
      </dsp:nvSpPr>
      <dsp:spPr>
        <a:xfrm>
          <a:off x="121118" y="2015603"/>
          <a:ext cx="1227665" cy="887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b="1" kern="1200" dirty="0"/>
            <a:t>Self Sacrifice</a:t>
          </a:r>
        </a:p>
      </dsp:txBody>
      <dsp:txXfrm>
        <a:off x="121118" y="2015603"/>
        <a:ext cx="1227665" cy="887588"/>
      </dsp:txXfrm>
    </dsp:sp>
    <dsp:sp modelId="{C1C29FA3-8E42-4020-AB0B-8F8FF910E22F}">
      <dsp:nvSpPr>
        <dsp:cNvPr id="0" name=""/>
        <dsp:cNvSpPr/>
      </dsp:nvSpPr>
      <dsp:spPr>
        <a:xfrm>
          <a:off x="1779409" y="2964971"/>
          <a:ext cx="917105" cy="916914"/>
        </a:xfrm>
        <a:prstGeom prst="irregularSeal1">
          <a:avLst/>
        </a:prstGeom>
        <a:solidFill>
          <a:schemeClr val="accent1">
            <a:tint val="50000"/>
            <a:hueOff val="11738"/>
            <a:satOff val="595"/>
            <a:lumOff val="-19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F4BE9-1606-4661-A859-D9D4A3F30D59}">
      <dsp:nvSpPr>
        <dsp:cNvPr id="0" name=""/>
        <dsp:cNvSpPr/>
      </dsp:nvSpPr>
      <dsp:spPr>
        <a:xfrm>
          <a:off x="637040" y="2994303"/>
          <a:ext cx="1227665" cy="887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US" sz="2000" b="1" kern="1200" dirty="0"/>
            <a:t>Moral Distress</a:t>
          </a:r>
        </a:p>
      </dsp:txBody>
      <dsp:txXfrm>
        <a:off x="637040" y="2994303"/>
        <a:ext cx="1227665" cy="887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420A6E-F0D5-4648-8918-8CAA42F8E9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11568-C5DC-F340-89D1-03BCEE2665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F1D95-17B3-3C4F-BFA9-B141BFB300E4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F2BBF-1889-4444-926D-DD69E6A961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E3B8A2-17B9-8644-9E44-76AF874725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34E5D-2E41-094E-893F-BE7A11B20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3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2194D-6449-EF4B-AB96-2646D20C3CD8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6D7C7-14AF-CA4B-A4B0-ACAE9C08A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6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Path. Altruism = reduce my anxiety/gratify my needs by serving you; saying ‘no’ causes me anxiety; up regulation = gas pedal (do more, faster)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55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Micro breaks, prioritizing, tech time off are all useful for down regulation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31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confidential resources, and we are provided high level aggregated information and  we have had over 900 of our associates and /or their household members engage in self-care by leveraging their free counseling support visits this year!!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89784-788A-4379-8DC3-8609F541E2C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91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Title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E5E5D-B1B0-4EBB-8023-C75A4C298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3680786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932AF75-8142-4387-9DD0-57D1D35D25A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537024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D6BC2D4-3AA1-4B2B-ABC5-02C54D48AE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854250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A611008-A7AE-4C6D-AB45-43A3818240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4861007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AEDEB00-5360-471E-A8C4-D0B647C0B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90" y="4264274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52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Title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874BC8-6FAB-4962-BCA7-D9C5475B736C}"/>
              </a:ext>
            </a:extLst>
          </p:cNvPr>
          <p:cNvSpPr/>
          <p:nvPr userDrawn="1"/>
        </p:nvSpPr>
        <p:spPr>
          <a:xfrm>
            <a:off x="0" y="0"/>
            <a:ext cx="12191999" cy="370173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at looking at a computer&#10;&#10;Description automatically generated">
            <a:extLst>
              <a:ext uri="{FF2B5EF4-FFF2-40B4-BE49-F238E27FC236}">
                <a16:creationId xmlns:a16="http://schemas.microsoft.com/office/drawing/2014/main" id="{8BC2ACBF-E112-41DE-80A5-8108E59A1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13"/>
          <a:stretch/>
        </p:blipFill>
        <p:spPr>
          <a:xfrm>
            <a:off x="0" y="0"/>
            <a:ext cx="12192000" cy="3701730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FA2E8D4-224D-4EA4-809D-16953F2DC5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537024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692D4C1-6868-4AE1-840E-9AD91721BB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854250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3B57D3A-F186-46FC-BB09-8BD499D2A1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4861007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B1285B4-F5D9-4707-ABC5-ACDA4BF11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90" y="4264274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35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Title Cat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9756D27-E32E-490F-BF1A-A82D224052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2098" y="5095472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55B4AAB-C3A0-4C17-B278-2E3F05AC68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32098" y="5412698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6713AF-CC0B-462A-9203-4A6BF631E7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48276" cy="6858000"/>
          </a:xfrm>
          <a:prstGeom prst="rect">
            <a:avLst/>
          </a:prstGeom>
        </p:spPr>
      </p:pic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3360916-A566-4F2C-AA84-5143BC42E6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3931051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D82F251-F720-499A-8EF3-7B04FFF3E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6" y="3255209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18982D05-F0E2-4F12-A887-38CBB7E6C9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18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Title Dog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46DA51-8C07-4726-BAD2-D90C772A12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5248276" cy="6858000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1DB5616-2A8F-4231-BA72-7F627AB9F6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2098" y="5095472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87D74D1-9DA9-4CCB-AD2F-DD88023CCC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32098" y="5412698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87E6AD4-6024-4462-B929-E28FE432F8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3931051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483880C-159A-4D96-A3C2-B11E5AF3D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7" y="3255209"/>
            <a:ext cx="5743410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74EBF7D-7BAC-4D1C-B6F3-F65DDC1E64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651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Divider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380F8F-75C8-4780-BA19-4F3FEC94E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1458" cy="4171950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DAC7FEE-D82D-435B-BF7F-3A60965E62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5443811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89638C7-70F5-4F31-8CB5-CEDC5F1BF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90" y="4826981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420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Divider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B04A7F-ED17-4BC6-B693-0753E664EC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48276" cy="685799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AE4C63-39E5-4805-9212-22EF1CAF88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4746706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8A512E8-616F-489C-A018-806EF051E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6" y="4107308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8385C7F-B3FA-4EE9-B0A4-B970C885B3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209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Simple Divider Cat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433C96-AD8F-4D0F-8011-632860FE8712}"/>
              </a:ext>
            </a:extLst>
          </p:cNvPr>
          <p:cNvSpPr/>
          <p:nvPr userDrawn="1"/>
        </p:nvSpPr>
        <p:spPr>
          <a:xfrm>
            <a:off x="1" y="0"/>
            <a:ext cx="12191999" cy="4229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E5E5D-B1B0-4EBB-8023-C75A4C298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458152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72E477C-410C-4AC7-BD99-5C10D0DD0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91" y="5195475"/>
            <a:ext cx="10969258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180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Simple Divider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48276" cy="68579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74DD15E-BE28-44C4-A4C6-75DF0AC78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7" y="4298226"/>
            <a:ext cx="5753652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3B812D68-2CC8-48C1-A633-A1A97B8D16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502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Dog Care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05046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7388421-4B2B-4328-9F55-8B7F1A91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6" y="1190729"/>
            <a:ext cx="5811297" cy="619302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8006EE8-5AA2-4E5B-880F-599BCB4971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4788" y="2009668"/>
            <a:ext cx="5811297" cy="4411227"/>
          </a:xfrm>
          <a:prstGeom prst="rect">
            <a:avLst/>
          </a:prstGeo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EE6CB201-E4FB-45D1-BFA9-06A6D13A22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665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Photo Dog Lifesty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05046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6E5A9-1020-41F7-9BBF-CEF3148E2F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94548" y="2481943"/>
            <a:ext cx="5811297" cy="3591040"/>
          </a:xfrm>
          <a:prstGeom prst="rect">
            <a:avLst/>
          </a:prstGeo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3C9FA19-F2AE-4877-A2FC-269A36AF50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91905" y="1811158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805481B-DF45-463B-B966-78581D2E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952" y="1160585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539C999-01DD-4DC2-BFC7-18E4B28652A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629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433C96-AD8F-4D0F-8011-632860FE8712}"/>
              </a:ext>
            </a:extLst>
          </p:cNvPr>
          <p:cNvSpPr/>
          <p:nvPr userDrawn="1"/>
        </p:nvSpPr>
        <p:spPr>
          <a:xfrm>
            <a:off x="1" y="0"/>
            <a:ext cx="12191999" cy="5095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9557FC-D431-46B8-BC97-308CE6444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987" y="3758565"/>
            <a:ext cx="10959210" cy="619302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04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Divider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74671D-A7DA-5F48-8030-64EF649019C3}"/>
              </a:ext>
            </a:extLst>
          </p:cNvPr>
          <p:cNvSpPr/>
          <p:nvPr userDrawn="1"/>
        </p:nvSpPr>
        <p:spPr>
          <a:xfrm>
            <a:off x="1" y="0"/>
            <a:ext cx="12258674" cy="441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48F680-6B14-451D-A75A-45D6B7880557}"/>
              </a:ext>
            </a:extLst>
          </p:cNvPr>
          <p:cNvSpPr/>
          <p:nvPr userDrawn="1"/>
        </p:nvSpPr>
        <p:spPr>
          <a:xfrm rot="18900000">
            <a:off x="1028371" y="4071828"/>
            <a:ext cx="571500" cy="571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EEB0B5C-92BA-4433-A24A-0EA9B12E2F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009" y="5072229"/>
            <a:ext cx="10170367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4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0CD3B6-56DD-43EA-BE8A-8506B80D0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987" y="3334164"/>
            <a:ext cx="10959210" cy="619302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32C3574A-109E-4B7C-9A70-0602842775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029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667985-86B2-4628-86A4-72610F1F4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DAF5DB4C-8427-4A5B-8984-EEFED45ED2C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8651" y="1778000"/>
            <a:ext cx="3949700" cy="38623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E944CE23-C3C8-4B6A-8551-D99AC8A216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08550" y="1778000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84DDEDBB-1EB6-4BC2-95C3-2DEED22C15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8298" y="1778000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C8C1C29C-99F8-4760-A846-FA5F40A96ED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808548" y="2438944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6523DAF2-846E-4E46-BF2F-FE9E3A072D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88296" y="2438944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3821240-E735-400E-9F40-27A26D604A9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808548" y="3099888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4F92CD54-B27D-4739-987E-A60F96E1605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88296" y="3099888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CB9EA447-6449-4632-A254-69EA5A8EF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808548" y="3760832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8B4BB595-CCE7-4BC3-8E34-DBF49A642DF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88296" y="3760832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F2035C6-C3D1-4C72-B009-2157B72F660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808548" y="4421776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947AF548-3306-4F54-993F-74C169F1E2F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88296" y="4421776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B7285F26-4012-4C77-91A1-3B7B6935111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808548" y="5079795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10B5D3CE-3525-4F01-A375-38964E903A3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88296" y="5079795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5" name="Title 7">
            <a:extLst>
              <a:ext uri="{FF2B5EF4-FFF2-40B4-BE49-F238E27FC236}">
                <a16:creationId xmlns:a16="http://schemas.microsoft.com/office/drawing/2014/main" id="{872B4219-BCB2-4C1B-8ACD-1CDA67A014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586822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446924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809600-F880-4C5A-B002-3AC2678E4B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635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95B475-B1CE-471B-954B-48C4C1C98F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DAEB2C-691D-4E40-9D4C-42DDFB685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39242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591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C3485-032E-4984-B73D-9DDB6383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79436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739496-532D-4F6B-96B8-931DCE0E15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5D732A-735F-47CA-8942-8F44494AEC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6587" y="1471204"/>
            <a:ext cx="10979307" cy="39155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rgbClr val="9D9D9D"/>
                </a:solidFill>
              </a:defRPr>
            </a:lvl1pPr>
            <a:lvl2pPr>
              <a:defRPr sz="2000">
                <a:solidFill>
                  <a:srgbClr val="9D9D9D"/>
                </a:solidFill>
              </a:defRPr>
            </a:lvl2pPr>
            <a:lvl3pPr>
              <a:defRPr sz="1800">
                <a:solidFill>
                  <a:srgbClr val="9D9D9D"/>
                </a:solidFill>
              </a:defRPr>
            </a:lvl3pPr>
            <a:lvl4pPr>
              <a:defRPr sz="1600">
                <a:solidFill>
                  <a:srgbClr val="9D9D9D"/>
                </a:solidFill>
              </a:defRPr>
            </a:lvl4pPr>
            <a:lvl5pPr>
              <a:defRPr sz="1400">
                <a:solidFill>
                  <a:srgbClr val="9D9D9D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367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Sub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C3485-032E-4984-B73D-9DDB6383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18954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739496-532D-4F6B-96B8-931DCE0E15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5D732A-735F-47CA-8942-8F44494AEC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6587" y="1881273"/>
            <a:ext cx="10918825" cy="39155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rgbClr val="9D9D9D"/>
                </a:solidFill>
              </a:defRPr>
            </a:lvl1pPr>
            <a:lvl2pPr>
              <a:defRPr sz="2000">
                <a:solidFill>
                  <a:srgbClr val="9D9D9D"/>
                </a:solidFill>
              </a:defRPr>
            </a:lvl2pPr>
            <a:lvl3pPr>
              <a:defRPr sz="1800">
                <a:solidFill>
                  <a:srgbClr val="9D9D9D"/>
                </a:solidFill>
              </a:defRPr>
            </a:lvl3pPr>
            <a:lvl4pPr>
              <a:defRPr sz="1600">
                <a:solidFill>
                  <a:srgbClr val="9D9D9D"/>
                </a:solidFill>
              </a:defRPr>
            </a:lvl4pPr>
            <a:lvl5pPr>
              <a:defRPr sz="1400">
                <a:solidFill>
                  <a:srgbClr val="9D9D9D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B1E542D-E904-4D51-A5A2-5597DB1D3D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587" y="1232520"/>
            <a:ext cx="10918826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319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2F93EA-11C9-459D-839D-D8DD259FA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37F9FD8-1D60-4701-A7AB-6C292C8EB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26890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1BE21C5-38B7-4662-ACB6-803CBF2308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587" y="1232520"/>
            <a:ext cx="10945814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22D7A0D-0132-4E5B-B764-207B3EEB68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55591" y="1889082"/>
            <a:ext cx="5308709" cy="419016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990836D-0162-4F1A-95E7-155514D9F1A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7748" y="1889082"/>
            <a:ext cx="5308709" cy="419016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795349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D98DE9-36EA-4F55-9D73-54A69CADFC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45723" y="1487157"/>
            <a:ext cx="6209688" cy="4237192"/>
          </a:xfrm>
          <a:prstGeom prst="rect">
            <a:avLst/>
          </a:prstGeom>
        </p:spPr>
        <p:txBody>
          <a:bodyPr/>
          <a:lstStyle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E323C18-5A8E-4237-9154-D2C243F49D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59" y="1487156"/>
            <a:ext cx="4373691" cy="42371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985702E-3472-42EA-A27E-F4FEF4381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054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D98DE9-36EA-4F55-9D73-54A69CADFC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6459" y="1487157"/>
            <a:ext cx="5840412" cy="4237191"/>
          </a:xfrm>
          <a:prstGeom prst="rect">
            <a:avLst/>
          </a:prstGeom>
        </p:spPr>
        <p:txBody>
          <a:bodyPr/>
          <a:lstStyle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9C30D3D-928E-4FF3-9279-AD6E5B83F8E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52975" y="1487157"/>
            <a:ext cx="4702435" cy="42371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D85A449-8CB1-4993-B29E-B0B537E24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19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m To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8DCFDF-8C1E-4D47-88D5-A8F8F4077D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632C9A22-1FE0-49B7-B8E3-61137D64905B}"/>
              </a:ext>
            </a:extLst>
          </p:cNvPr>
          <p:cNvSpPr/>
          <p:nvPr userDrawn="1"/>
        </p:nvSpPr>
        <p:spPr>
          <a:xfrm rot="5400000">
            <a:off x="3867843" y="3339236"/>
            <a:ext cx="4456182" cy="647700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47DD84-055A-4D74-B9A0-75E176D53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0971FE2-8B2C-4C68-9626-BAAB8F8F5C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6588" y="2154616"/>
            <a:ext cx="4933950" cy="386846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C8062D0-D37F-44D8-A792-58DCB13148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21461" y="2154616"/>
            <a:ext cx="4933950" cy="386846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58B1F74D-425A-4E34-9001-C16440642B8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458" y="1555533"/>
            <a:ext cx="4933949" cy="420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3083B568-1E90-4FD8-BD8B-1DB489B72BC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21330" y="1555533"/>
            <a:ext cx="4933949" cy="420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408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ig Id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EFB04C-FFBD-481A-AA53-AA6494F3E0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BFAE104-D414-4328-B227-2AF8037597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697" y="3612775"/>
            <a:ext cx="5314744" cy="2576887"/>
          </a:xfrm>
          <a:prstGeom prst="rect">
            <a:avLst/>
          </a:prstGeom>
        </p:spPr>
        <p:txBody>
          <a:bodyPr lIns="274320" tIns="91440" rIns="274320" bIns="9144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60761397-CE99-4012-9329-EAA994494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columns with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5AEEC656-9AED-4B2B-94D7-DC408103006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FEA93E5-83FA-48B5-A51B-33FD3F677C3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478" y="1744717"/>
            <a:ext cx="5312915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6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5448194-3FB6-4915-A8AA-1AEE756EC81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48609" y="3612775"/>
            <a:ext cx="5314744" cy="2576887"/>
          </a:xfrm>
          <a:prstGeom prst="rect">
            <a:avLst/>
          </a:prstGeom>
        </p:spPr>
        <p:txBody>
          <a:bodyPr lIns="274320" tIns="91440" rIns="274320" bIns="9144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9CEFFDB-47E5-4660-A1C4-477DB463D98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1390" y="1744717"/>
            <a:ext cx="5312915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6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</p:spTree>
    <p:extLst>
      <p:ext uri="{BB962C8B-B14F-4D97-AF65-F5344CB8AC3E}">
        <p14:creationId xmlns:p14="http://schemas.microsoft.com/office/powerpoint/2010/main" val="3458776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ig Id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549FA7-8357-41C4-B5C6-CC97DB0F27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1A6C4923-AA6F-495A-8896-30272C8C55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Three columns with text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5388785-9605-429D-93CD-2C11D9B6F5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805435-55C7-43B4-A8E5-A5DA09BECD0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107670" y="3612775"/>
            <a:ext cx="3472818" cy="2576887"/>
          </a:xfrm>
          <a:prstGeom prst="rect">
            <a:avLst/>
          </a:prstGeom>
        </p:spPr>
        <p:txBody>
          <a:bodyPr lIns="274320" tIns="0" rIns="274320" bIns="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26158AE-F404-4F5C-875E-FE9D4CC64F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10451" y="1744717"/>
            <a:ext cx="3471623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E145C15-5945-4BB9-9FFC-6B3159B701D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65305" y="3612775"/>
            <a:ext cx="3472818" cy="2576887"/>
          </a:xfrm>
          <a:prstGeom prst="rect">
            <a:avLst/>
          </a:prstGeom>
        </p:spPr>
        <p:txBody>
          <a:bodyPr lIns="274320" tIns="0" rIns="274320" bIns="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16A6AD0B-A665-497F-873D-A28A1E7233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68086" y="1744717"/>
            <a:ext cx="3471623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AE334B6-F7AB-452A-B517-6EB31223262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478" y="1744717"/>
            <a:ext cx="3471623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4739802-FE31-4F0E-857C-F1578BD8B25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2940" y="3612775"/>
            <a:ext cx="3472818" cy="2576887"/>
          </a:xfrm>
          <a:prstGeom prst="rect">
            <a:avLst/>
          </a:prstGeom>
        </p:spPr>
        <p:txBody>
          <a:bodyPr lIns="274320" tIns="0" rIns="274320" bIns="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68316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d Columns 2 Orange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3BD57B-6289-45F7-AE61-188C909FA3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9">
            <a:extLst>
              <a:ext uri="{FF2B5EF4-FFF2-40B4-BE49-F238E27FC236}">
                <a16:creationId xmlns:a16="http://schemas.microsoft.com/office/drawing/2014/main" id="{DDD61B9D-7D9B-4B37-BB36-7FEF3B0B294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8649" y="1643064"/>
            <a:ext cx="5311963" cy="19697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9">
            <a:extLst>
              <a:ext uri="{FF2B5EF4-FFF2-40B4-BE49-F238E27FC236}">
                <a16:creationId xmlns:a16="http://schemas.microsoft.com/office/drawing/2014/main" id="{C24FD5E3-5955-407E-B755-3CB7CED29E2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43440" y="1643064"/>
            <a:ext cx="5338960" cy="19697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3429DDA-5CFB-4EC2-AF20-0E9380E505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697" y="4268338"/>
            <a:ext cx="5314744" cy="1780767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29FD0EB-CC92-4AC4-9944-85F0BF0858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3439" y="4268338"/>
            <a:ext cx="5341743" cy="1780767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CC1D2EC9-E6B6-4F75-BB81-E772B12DBD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49" y="3843878"/>
            <a:ext cx="5311963" cy="383943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248A9060-0319-46A1-BC3A-B412C80780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3440" y="3843878"/>
            <a:ext cx="5338960" cy="383943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These column titles can be deleted</a:t>
            </a:r>
          </a:p>
        </p:txBody>
      </p:sp>
      <p:sp>
        <p:nvSpPr>
          <p:cNvPr id="20" name="Title 7">
            <a:extLst>
              <a:ext uri="{FF2B5EF4-FFF2-40B4-BE49-F238E27FC236}">
                <a16:creationId xmlns:a16="http://schemas.microsoft.com/office/drawing/2014/main" id="{4E746162-5EE4-439E-92C8-95BDFCAE8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Two columns with text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A396FF79-13E0-4A61-8CF4-B2A2B8B820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81512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d Columns 3 Orange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119770-7702-4D23-B801-ABA386160F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90448E5A-4DA3-46D6-B509-0BA744DC0FC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8651" y="1643064"/>
            <a:ext cx="3473159" cy="146838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9">
            <a:extLst>
              <a:ext uri="{FF2B5EF4-FFF2-40B4-BE49-F238E27FC236}">
                <a16:creationId xmlns:a16="http://schemas.microsoft.com/office/drawing/2014/main" id="{DD3746A0-44EB-4EC9-851E-65D5C9C2C76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62222" y="1643064"/>
            <a:ext cx="3477487" cy="146838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9">
            <a:extLst>
              <a:ext uri="{FF2B5EF4-FFF2-40B4-BE49-F238E27FC236}">
                <a16:creationId xmlns:a16="http://schemas.microsoft.com/office/drawing/2014/main" id="{FB473032-DDAE-4278-B3F3-749CA379764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8100122" y="1643064"/>
            <a:ext cx="3481234" cy="146838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CA960B7A-DAB7-46CF-8B91-2224DB383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Three titled columns with icons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55BEF22-4826-4143-8534-CB50D3AB1A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700" y="3846428"/>
            <a:ext cx="3474977" cy="2228552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CD6DBFE-5E14-4C23-8E34-9043FAB7C1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62193" y="3846428"/>
            <a:ext cx="3479300" cy="2228552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95DB935-6114-46F5-BC46-E098A8AF6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00083" y="3846428"/>
            <a:ext cx="3482315" cy="2228552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C642C95D-BCAF-4071-A7E9-78F673D9A8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51" y="3258585"/>
            <a:ext cx="3473159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956D9C6E-687F-45D5-ACF1-B42E6F07E2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2222" y="3258585"/>
            <a:ext cx="3477487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1930579D-B9DE-4452-81CA-2DEC646452F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FBECFCCC-B77D-4886-8F78-543FB9A9745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03869" y="3258585"/>
            <a:ext cx="3477487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</p:spTree>
    <p:extLst>
      <p:ext uri="{BB962C8B-B14F-4D97-AF65-F5344CB8AC3E}">
        <p14:creationId xmlns:p14="http://schemas.microsoft.com/office/powerpoint/2010/main" val="3029863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d Columns 4 Orange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5679D-C5C5-49B4-AD29-983E9D8F9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2853DA6B-3580-4A8C-AE9E-75018442AB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Four titled columns with icons</a:t>
            </a:r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8C3B3F6D-EFF1-4BEA-A9DD-BEB3B8440D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3228941"/>
            <a:ext cx="2589415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48A48AA1-C5D7-4706-8A28-3237D4F04C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37387" y="3228941"/>
            <a:ext cx="2585002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C8184416-95BB-402F-A678-ACF3A3F167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6049" y="3228941"/>
            <a:ext cx="2590515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10" name="Content Placeholder 29">
            <a:extLst>
              <a:ext uri="{FF2B5EF4-FFF2-40B4-BE49-F238E27FC236}">
                <a16:creationId xmlns:a16="http://schemas.microsoft.com/office/drawing/2014/main" id="{6E26FC5B-E6BA-4018-9764-520E21BED68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8651" y="1643064"/>
            <a:ext cx="2589415" cy="143254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9">
            <a:extLst>
              <a:ext uri="{FF2B5EF4-FFF2-40B4-BE49-F238E27FC236}">
                <a16:creationId xmlns:a16="http://schemas.microsoft.com/office/drawing/2014/main" id="{EDFCAE5D-531B-4BDC-8BE5-7DE6D18BB2C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432023" y="1643064"/>
            <a:ext cx="2590365" cy="143254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9">
            <a:extLst>
              <a:ext uri="{FF2B5EF4-FFF2-40B4-BE49-F238E27FC236}">
                <a16:creationId xmlns:a16="http://schemas.microsoft.com/office/drawing/2014/main" id="{9B2DF734-429A-4939-8275-A6591A221C7D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06052" y="1643064"/>
            <a:ext cx="2590365" cy="143254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9">
            <a:extLst>
              <a:ext uri="{FF2B5EF4-FFF2-40B4-BE49-F238E27FC236}">
                <a16:creationId xmlns:a16="http://schemas.microsoft.com/office/drawing/2014/main" id="{47788FDE-BD0A-4649-8671-A01A9514786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8992036" y="1643064"/>
            <a:ext cx="2587166" cy="143254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2040361-0E5C-48CC-816D-98215BB69C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702" y="3795763"/>
            <a:ext cx="2590365" cy="2163603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C1908D6-189C-41AD-8537-DFC01995018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32023" y="3799777"/>
            <a:ext cx="2590365" cy="2163603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C242558-0F91-4102-91C3-4676161D681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92035" y="3795763"/>
            <a:ext cx="2590365" cy="2163603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47E6F29-219F-4C2B-BF5D-75E75186AC0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052" y="3795763"/>
            <a:ext cx="2590365" cy="2163603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B331280-C16F-47B4-82EE-5A1F9910BB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EF56E637-F240-4951-A6CE-2BA706C8485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80224" y="3228941"/>
            <a:ext cx="2590515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01717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Object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20DA95-0621-49CB-9C0C-B3C5032DB2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6458" y="4609331"/>
            <a:ext cx="3392929" cy="1532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B71DDDD7-DDC6-4B8E-AC3F-63CB2F3E13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59" y="1788607"/>
            <a:ext cx="3392929" cy="2668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tle 7">
            <a:extLst>
              <a:ext uri="{FF2B5EF4-FFF2-40B4-BE49-F238E27FC236}">
                <a16:creationId xmlns:a16="http://schemas.microsoft.com/office/drawing/2014/main" id="{EB1A8A5B-9A9A-4DDB-B5A7-060ED6F747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Three columns with 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C56475D-1D9E-490A-B4B3-6D0B9DD881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9472" y="4609331"/>
            <a:ext cx="3392929" cy="1532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3168E56-3819-4EF2-AB33-16DA0EEC82B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189473" y="1788607"/>
            <a:ext cx="3392929" cy="2668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FC4C5399-0CF4-4B71-9E45-B1A2B8F993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12963" y="4609331"/>
            <a:ext cx="3392929" cy="1532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4AD752A8-4667-4B02-91EC-694B76C1365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412964" y="1788607"/>
            <a:ext cx="3392929" cy="2668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DB856A3F-194D-448E-9B9D-524E9126B7F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7701" y="1298029"/>
            <a:ext cx="3392929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CDE55FE4-CBAD-4C9B-BDB2-A20DBD7EE7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99535" y="1298029"/>
            <a:ext cx="3392929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CB85066C-6B16-4983-99A7-406093ABB20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98227" y="1298029"/>
            <a:ext cx="3392929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49749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Object Text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20DA95-0621-49CB-9C0C-B3C5032DB2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6459" y="4330841"/>
            <a:ext cx="2544890" cy="16889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B71DDDD7-DDC6-4B8E-AC3F-63CB2F3E13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60" y="1736294"/>
            <a:ext cx="2544890" cy="24239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D3D93A17-CA24-4245-B137-11FF7C78A5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65384" y="4330841"/>
            <a:ext cx="2544890" cy="16889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19D0A74C-D124-446D-AAA9-787F96AC6B6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465385" y="1736294"/>
            <a:ext cx="2544890" cy="24239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F0CBCD99-0292-438D-8DC6-447BFD1455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94309" y="4330841"/>
            <a:ext cx="2544890" cy="16889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99DE8771-CAFA-4D77-8BC3-8536109799F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94310" y="1736294"/>
            <a:ext cx="2544890" cy="24239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979A5D81-51CA-493C-8C3E-FD60619DE8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3234" y="4330841"/>
            <a:ext cx="2544890" cy="16889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48DD88A4-E67C-455F-9AB2-0382CB5B02C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9123235" y="1736294"/>
            <a:ext cx="2544890" cy="24239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7">
            <a:extLst>
              <a:ext uri="{FF2B5EF4-FFF2-40B4-BE49-F238E27FC236}">
                <a16:creationId xmlns:a16="http://schemas.microsoft.com/office/drawing/2014/main" id="{BB9038EC-922F-48BF-A5D0-552C7E147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Four columns with text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8BA2482C-C029-4D3E-BA96-19A0DC735D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7702" y="1298029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16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81FCAA22-651F-4707-B53F-56299C693E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61005" y="1298029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16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A053C17E-F4D0-4D95-BFC9-AE8261D6604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94308" y="1298029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16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E46FC7CA-4CBC-4E73-ADE6-C8E6EC1E578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18855" y="1298029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16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43775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tems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8DCFDF-8C1E-4D47-88D5-A8F8F4077D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96EDB0A-6615-4DDD-AF9F-E46BE9CD2E98}"/>
              </a:ext>
            </a:extLst>
          </p:cNvPr>
          <p:cNvSpPr/>
          <p:nvPr userDrawn="1"/>
        </p:nvSpPr>
        <p:spPr>
          <a:xfrm>
            <a:off x="4547524" y="187878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515E1492-5041-4439-A396-E15F85531C7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45703" y="1606889"/>
            <a:ext cx="3533411" cy="1242850"/>
          </a:xfrm>
          <a:prstGeom prst="rect">
            <a:avLst/>
          </a:prstGeom>
          <a:solidFill>
            <a:schemeClr val="tx2"/>
          </a:solidFill>
        </p:spPr>
        <p:txBody>
          <a:bodyPr vert="horz" lIns="0" tIns="45720" rIns="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3200" b="1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78D5041-8CF7-45D1-86AF-994596A1982B}"/>
              </a:ext>
            </a:extLst>
          </p:cNvPr>
          <p:cNvSpPr/>
          <p:nvPr userDrawn="1"/>
        </p:nvSpPr>
        <p:spPr>
          <a:xfrm>
            <a:off x="844364" y="189783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6CC4DCC0-A8EE-449B-8E1F-342EDA6A1BF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879355" y="1606889"/>
            <a:ext cx="3532871" cy="12428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lIns="0" tIns="45720" rIns="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3200" b="1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2315BD13-7096-46A9-9BE8-292C65F46A3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4260704" y="1606889"/>
            <a:ext cx="3526303" cy="1242850"/>
          </a:xfrm>
          <a:prstGeom prst="rect">
            <a:avLst/>
          </a:prstGeom>
          <a:solidFill>
            <a:schemeClr val="bg2"/>
          </a:solidFill>
        </p:spPr>
        <p:txBody>
          <a:bodyPr vert="horz" lIns="0" tIns="45720" rIns="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3200" b="1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3" name="Title 4">
            <a:extLst>
              <a:ext uri="{FF2B5EF4-FFF2-40B4-BE49-F238E27FC236}">
                <a16:creationId xmlns:a16="http://schemas.microsoft.com/office/drawing/2014/main" id="{3AD9EC8C-88DD-4D38-99F2-A83771489755}"/>
              </a:ext>
            </a:extLst>
          </p:cNvPr>
          <p:cNvSpPr txBox="1">
            <a:spLocks/>
          </p:cNvSpPr>
          <p:nvPr userDrawn="1"/>
        </p:nvSpPr>
        <p:spPr>
          <a:xfrm>
            <a:off x="851995" y="1921110"/>
            <a:ext cx="613717" cy="62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81F307D-72A2-4606-B28F-8047DF959FD2}"/>
              </a:ext>
            </a:extLst>
          </p:cNvPr>
          <p:cNvSpPr/>
          <p:nvPr userDrawn="1"/>
        </p:nvSpPr>
        <p:spPr>
          <a:xfrm>
            <a:off x="4466132" y="189783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DC27005-4E60-4550-8220-CFC76555390F}"/>
              </a:ext>
            </a:extLst>
          </p:cNvPr>
          <p:cNvSpPr/>
          <p:nvPr userDrawn="1"/>
        </p:nvSpPr>
        <p:spPr>
          <a:xfrm>
            <a:off x="8077058" y="189783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itle 4">
            <a:extLst>
              <a:ext uri="{FF2B5EF4-FFF2-40B4-BE49-F238E27FC236}">
                <a16:creationId xmlns:a16="http://schemas.microsoft.com/office/drawing/2014/main" id="{655C1362-8E53-4871-A89B-C681523BD3E4}"/>
              </a:ext>
            </a:extLst>
          </p:cNvPr>
          <p:cNvSpPr txBox="1">
            <a:spLocks/>
          </p:cNvSpPr>
          <p:nvPr userDrawn="1"/>
        </p:nvSpPr>
        <p:spPr>
          <a:xfrm>
            <a:off x="4466563" y="1921110"/>
            <a:ext cx="613717" cy="62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chemeClr val="bg2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37" name="Title 4">
            <a:extLst>
              <a:ext uri="{FF2B5EF4-FFF2-40B4-BE49-F238E27FC236}">
                <a16:creationId xmlns:a16="http://schemas.microsoft.com/office/drawing/2014/main" id="{93686C69-2085-4574-A2DF-02E51D375697}"/>
              </a:ext>
            </a:extLst>
          </p:cNvPr>
          <p:cNvSpPr txBox="1">
            <a:spLocks/>
          </p:cNvSpPr>
          <p:nvPr userDrawn="1"/>
        </p:nvSpPr>
        <p:spPr>
          <a:xfrm>
            <a:off x="8081131" y="1921110"/>
            <a:ext cx="613717" cy="62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0704C9EE-8D0E-4FFF-973A-F48BD082D8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76914" y="1843345"/>
            <a:ext cx="2216150" cy="769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8125A62E-7BCC-453F-8C35-DB6203BAC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4022" y="1843345"/>
            <a:ext cx="2216150" cy="769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D6E33EE4-296C-4A8C-8D44-787D848F1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03415" y="1843345"/>
            <a:ext cx="2216150" cy="769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45E4A1E-B642-4F15-A339-7C0916304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D8EBE429-D360-4D97-BB0F-E859F2ACC00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58" y="3010457"/>
            <a:ext cx="3532872" cy="3032991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09B149FD-311C-4641-9CC5-C6EA92271B3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60704" y="3010457"/>
            <a:ext cx="3532872" cy="3032991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CA63CEBD-84A3-4649-861A-0418A7D2557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879356" y="3010457"/>
            <a:ext cx="3532872" cy="3032991"/>
          </a:xfrm>
          <a:prstGeom prst="rect">
            <a:avLst/>
          </a:prstGeom>
        </p:spPr>
        <p:txBody>
          <a:bodyPr/>
          <a:lstStyle>
            <a:lvl1pPr>
              <a:buClr>
                <a:schemeClr val="accent5">
                  <a:lumMod val="75000"/>
                </a:schemeClr>
              </a:buCl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93800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9DCE1-8CCE-45C9-862D-DB239BECB3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716B768-0D81-4C44-B1BE-F8E5F925E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702" y="1192306"/>
            <a:ext cx="10954698" cy="353209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1819DA60-1A51-4C29-BEBE-22B3D0B89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Key Takeaway: One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E4866A8F-A2A9-49CD-9042-4E5204A41031}"/>
              </a:ext>
            </a:extLst>
          </p:cNvPr>
          <p:cNvSpPr/>
          <p:nvPr userDrawn="1"/>
        </p:nvSpPr>
        <p:spPr>
          <a:xfrm>
            <a:off x="713655" y="5208506"/>
            <a:ext cx="3727035" cy="896460"/>
          </a:xfrm>
          <a:prstGeom prst="homePlate">
            <a:avLst>
              <a:gd name="adj" fmla="val 3425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208FC6E-DF8F-47C9-991E-25ED02931D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0613" y="5280034"/>
            <a:ext cx="3143624" cy="762000"/>
          </a:xfrm>
        </p:spPr>
        <p:txBody>
          <a:bodyPr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Key Takeaway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B7B142A6-9A07-43CE-9270-CBCE2BBB4C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7507" y="5172634"/>
            <a:ext cx="6884893" cy="968188"/>
          </a:xfrm>
        </p:spPr>
        <p:txBody>
          <a:bodyPr anchor="ctr">
            <a:normAutofit/>
          </a:bodyPr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085E75-DA0B-4D0B-AF38-F2BA1108F4A7}"/>
              </a:ext>
            </a:extLst>
          </p:cNvPr>
          <p:cNvCxnSpPr/>
          <p:nvPr userDrawn="1"/>
        </p:nvCxnSpPr>
        <p:spPr>
          <a:xfrm>
            <a:off x="689749" y="4921627"/>
            <a:ext cx="10892652" cy="0"/>
          </a:xfrm>
          <a:prstGeom prst="line">
            <a:avLst/>
          </a:prstGeom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3515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064E85-D06A-49AF-854C-389B67C3CD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0D70BA-B964-4CCF-A37A-ED9A1CA9D3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702" y="1192306"/>
            <a:ext cx="5308709" cy="353209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1954338D-93B0-426C-947B-35B0FB104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Key Takeaway: Two</a:t>
            </a: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44F351AB-9FFA-42CB-A8EA-A31EAAAD6136}"/>
              </a:ext>
            </a:extLst>
          </p:cNvPr>
          <p:cNvSpPr/>
          <p:nvPr userDrawn="1"/>
        </p:nvSpPr>
        <p:spPr>
          <a:xfrm>
            <a:off x="713655" y="5208506"/>
            <a:ext cx="3727035" cy="896460"/>
          </a:xfrm>
          <a:prstGeom prst="homePlate">
            <a:avLst>
              <a:gd name="adj" fmla="val 3425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0015925-E82A-41E5-A3F1-18E0D705D6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0613" y="5280034"/>
            <a:ext cx="3143624" cy="762000"/>
          </a:xfrm>
        </p:spPr>
        <p:txBody>
          <a:bodyPr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Key Takeaway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D8587DC-EBA3-4F89-8A98-25846A3ED2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7507" y="5172634"/>
            <a:ext cx="6884893" cy="968188"/>
          </a:xfrm>
        </p:spPr>
        <p:txBody>
          <a:bodyPr anchor="ctr">
            <a:normAutofit/>
          </a:bodyPr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1519570-FED0-4389-9E40-01F8962637EF}"/>
              </a:ext>
            </a:extLst>
          </p:cNvPr>
          <p:cNvCxnSpPr/>
          <p:nvPr userDrawn="1"/>
        </p:nvCxnSpPr>
        <p:spPr>
          <a:xfrm>
            <a:off x="689749" y="4921627"/>
            <a:ext cx="10892652" cy="0"/>
          </a:xfrm>
          <a:prstGeom prst="line">
            <a:avLst/>
          </a:prstGeom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577D692-D27B-45CD-A0A8-FDF32B09284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3691" y="1192306"/>
            <a:ext cx="5308709" cy="353209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101937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y the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172E74-5B68-470E-9F18-87836B466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7324F2-637B-4442-9809-6B4DDED63C33}"/>
              </a:ext>
            </a:extLst>
          </p:cNvPr>
          <p:cNvSpPr/>
          <p:nvPr userDrawn="1"/>
        </p:nvSpPr>
        <p:spPr>
          <a:xfrm>
            <a:off x="4325053" y="448235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B3BB01-D959-40D7-BA71-426FDE2708FF}"/>
              </a:ext>
            </a:extLst>
          </p:cNvPr>
          <p:cNvSpPr/>
          <p:nvPr userDrawn="1"/>
        </p:nvSpPr>
        <p:spPr>
          <a:xfrm>
            <a:off x="4325053" y="2949389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B20A33-0F25-4FCD-B887-A6A31B48DEDC}"/>
              </a:ext>
            </a:extLst>
          </p:cNvPr>
          <p:cNvSpPr/>
          <p:nvPr userDrawn="1"/>
        </p:nvSpPr>
        <p:spPr>
          <a:xfrm>
            <a:off x="8036666" y="448235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A6E720-F324-4952-A875-1D3DDFF0990A}"/>
              </a:ext>
            </a:extLst>
          </p:cNvPr>
          <p:cNvSpPr/>
          <p:nvPr userDrawn="1"/>
        </p:nvSpPr>
        <p:spPr>
          <a:xfrm>
            <a:off x="8036666" y="2949389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8048DE-2436-49A1-AB1F-3E1A46368146}"/>
              </a:ext>
            </a:extLst>
          </p:cNvPr>
          <p:cNvSpPr/>
          <p:nvPr userDrawn="1"/>
        </p:nvSpPr>
        <p:spPr>
          <a:xfrm>
            <a:off x="627701" y="448235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B0B1B3-3D03-479D-AF74-EFE58124DBE2}"/>
              </a:ext>
            </a:extLst>
          </p:cNvPr>
          <p:cNvSpPr/>
          <p:nvPr userDrawn="1"/>
        </p:nvSpPr>
        <p:spPr>
          <a:xfrm>
            <a:off x="627701" y="2949389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08E1F0-ACB9-4832-8D3A-E95992216DE7}"/>
              </a:ext>
            </a:extLst>
          </p:cNvPr>
          <p:cNvSpPr/>
          <p:nvPr userDrawn="1"/>
        </p:nvSpPr>
        <p:spPr>
          <a:xfrm>
            <a:off x="4329501" y="141642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95495F-C1D0-45AD-B24E-D84141E15E57}"/>
              </a:ext>
            </a:extLst>
          </p:cNvPr>
          <p:cNvSpPr/>
          <p:nvPr userDrawn="1"/>
        </p:nvSpPr>
        <p:spPr>
          <a:xfrm>
            <a:off x="8049978" y="141642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66E12B-D409-4AE8-AF0D-31AEA1B1A77D}"/>
              </a:ext>
            </a:extLst>
          </p:cNvPr>
          <p:cNvSpPr/>
          <p:nvPr userDrawn="1"/>
        </p:nvSpPr>
        <p:spPr>
          <a:xfrm>
            <a:off x="627701" y="141642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9A44E41-8073-42DF-9688-C43CE9B295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By the numbers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3E485FAE-333F-4251-BC27-B206C391D1A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834" y="1550895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03C8203-1081-48BD-82D7-579A683578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7701" y="2142565"/>
            <a:ext cx="3533372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83AA4F-6F55-4B05-8ACC-F37685A933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6246" y="1550895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4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F299C35-3C37-4E78-A6BE-B2C6493FDA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39315" y="2142565"/>
            <a:ext cx="3519109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B4E2242F-3A51-403B-B936-1A9A780CD41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51658" y="1550895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40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7CD595B7-3E4F-401E-AD02-3C02CF4272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9978" y="2142565"/>
            <a:ext cx="3532423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5ED0C3B-8312-44EB-A18B-6D37E59EAE7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0834" y="4625788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4CFE08CA-481D-48E2-A2B5-94A2FD5EC26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701" y="5217458"/>
            <a:ext cx="3533372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996DC53-6ED9-4F12-88D7-D68D7ADB901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446246" y="4625788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37193A61-664A-4CE9-871E-B5F82B2BD69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39314" y="5217458"/>
            <a:ext cx="3519111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787F8A58-5FF2-497F-80AE-592F217FAA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1658" y="4625788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3FEB9244-EC3C-4758-BB62-1391477A83E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49978" y="5217458"/>
            <a:ext cx="3532423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7CFFFC0A-5F17-4B70-873A-CD40BEEED86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40834" y="3080031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E021D690-76FF-4A6F-A58D-A40BE30BA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7701" y="3671701"/>
            <a:ext cx="3533372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877507FE-DFCF-42AD-B2F9-262192F8EB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46246" y="3080031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7C123497-60EB-4E38-A02F-18BCC1A0C61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39315" y="3671701"/>
            <a:ext cx="3519109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4FF50B52-ABEF-4914-83C7-2669C265B45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51658" y="3080031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5DEB7770-8F1F-43A9-92B7-EB657764426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49978" y="3671701"/>
            <a:ext cx="3532423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</p:spTree>
    <p:extLst>
      <p:ext uri="{BB962C8B-B14F-4D97-AF65-F5344CB8AC3E}">
        <p14:creationId xmlns:p14="http://schemas.microsoft.com/office/powerpoint/2010/main" val="4687970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549CC6-47E3-454C-B93A-14F8A7435D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BB9372D-3D8F-4216-B551-B7D7A5A27A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4000" y="704192"/>
            <a:ext cx="9144000" cy="452995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640080" tIns="640080" rIns="640080" bIns="640080" anchor="ctr">
            <a:normAutofit/>
          </a:bodyPr>
          <a:lstStyle>
            <a:lvl1pPr marL="0" indent="0" algn="l">
              <a:buNone/>
              <a:defRPr sz="48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58FA40A-7AA2-46D9-923D-8A06DA30DB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71919" y="5835556"/>
            <a:ext cx="4459888" cy="415157"/>
          </a:xfrm>
        </p:spPr>
        <p:txBody>
          <a:bodyPr anchor="ctr">
            <a:no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24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360ADE-1892-4817-93AE-A51598567065}"/>
              </a:ext>
            </a:extLst>
          </p:cNvPr>
          <p:cNvSpPr/>
          <p:nvPr userDrawn="1"/>
        </p:nvSpPr>
        <p:spPr>
          <a:xfrm rot="18900000">
            <a:off x="2302118" y="4920161"/>
            <a:ext cx="627980" cy="627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9920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Mu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A84CACA-1880-4128-9DE6-F08CFEF4022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9291" y="699248"/>
            <a:ext cx="4362717" cy="17056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3287623-3F08-44D0-9C27-C811261D183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52253" y="2813049"/>
            <a:ext cx="4210641" cy="442551"/>
          </a:xfr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EF0032-35D0-4DAF-8726-66020AB0F1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B58CA257-4142-4996-BDEE-5BEB6FB676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0818" y="576959"/>
            <a:ext cx="4729741" cy="201384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E181C-CBB9-4FDD-9A46-E33204F8738C}"/>
              </a:ext>
            </a:extLst>
          </p:cNvPr>
          <p:cNvSpPr/>
          <p:nvPr userDrawn="1"/>
        </p:nvSpPr>
        <p:spPr>
          <a:xfrm rot="18900000">
            <a:off x="1413695" y="2479252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9B5686F6-D2EF-4780-9F48-C0798F145A2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06308" y="2813049"/>
            <a:ext cx="4210641" cy="442551"/>
          </a:xfr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2485BD10-EFBF-4C9D-A339-82259F04F04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64873" y="576959"/>
            <a:ext cx="4729741" cy="201384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BEB999-C03B-4171-99A3-7E96BDC7BE1F}"/>
              </a:ext>
            </a:extLst>
          </p:cNvPr>
          <p:cNvSpPr/>
          <p:nvPr userDrawn="1"/>
        </p:nvSpPr>
        <p:spPr>
          <a:xfrm rot="18900000">
            <a:off x="7267750" y="2479252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47DF1A98-2BF6-4461-AC6D-24912D1652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52253" y="5771402"/>
            <a:ext cx="4210641" cy="442551"/>
          </a:xfr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DF501A6-976C-419B-8361-3900315E5A8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0818" y="3535312"/>
            <a:ext cx="4729741" cy="201384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F9F52E7-5659-4B8D-98E0-9AE045E7BED0}"/>
              </a:ext>
            </a:extLst>
          </p:cNvPr>
          <p:cNvSpPr/>
          <p:nvPr userDrawn="1"/>
        </p:nvSpPr>
        <p:spPr>
          <a:xfrm rot="18900000">
            <a:off x="1413695" y="5437605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A5DAC5DE-5CF0-437E-A5B0-35F48456301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06308" y="5771402"/>
            <a:ext cx="4210641" cy="442551"/>
          </a:xfr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821725D4-2534-433F-9B78-14C5BA2C8F3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664873" y="3535312"/>
            <a:ext cx="4729741" cy="201384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0F9143A-1B2D-464D-8988-FC8E7006928C}"/>
              </a:ext>
            </a:extLst>
          </p:cNvPr>
          <p:cNvSpPr/>
          <p:nvPr userDrawn="1"/>
        </p:nvSpPr>
        <p:spPr>
          <a:xfrm rot="18900000">
            <a:off x="7267750" y="5437605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332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276D49-D15B-465A-B539-27BB05D39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2AD0B416-A8C9-4656-9A15-7C1BE33F99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36486" y="1669095"/>
            <a:ext cx="4437362" cy="4542035"/>
          </a:xfrm>
          <a:prstGeom prst="ellipse">
            <a:avLst/>
          </a:prstGeom>
          <a:solidFill>
            <a:schemeClr val="bg1">
              <a:lumMod val="50000"/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A9F4CC3F-CCA2-4EBA-9254-34442B479B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894258" y="1669095"/>
            <a:ext cx="4437362" cy="454203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63964D6-A29E-4F91-BBDB-CF1B6AB320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D9529B-A294-4E47-875C-B4C3D25BE6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Relation: Two</a:t>
            </a:r>
          </a:p>
        </p:txBody>
      </p:sp>
    </p:spTree>
    <p:extLst>
      <p:ext uri="{BB962C8B-B14F-4D97-AF65-F5344CB8AC3E}">
        <p14:creationId xmlns:p14="http://schemas.microsoft.com/office/powerpoint/2010/main" val="34047333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276D49-D15B-465A-B539-27BB05D39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2AD0B416-A8C9-4656-9A15-7C1BE33F99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11624" y="1821290"/>
            <a:ext cx="3430366" cy="3511285"/>
          </a:xfrm>
          <a:prstGeom prst="ellipse">
            <a:avLst/>
          </a:prstGeom>
          <a:solidFill>
            <a:schemeClr val="tx2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A9F4CC3F-CCA2-4EBA-9254-34442B479B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80817" y="1821290"/>
            <a:ext cx="3430366" cy="351128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A6E4B095-7D07-40E9-81D9-B692179443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50010" y="1821290"/>
            <a:ext cx="3430366" cy="351128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63964D6-A29E-4F91-BBDB-CF1B6AB320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0B69A3D-8CEA-4B2F-99B9-DA93429AFD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Relation: Three</a:t>
            </a:r>
          </a:p>
        </p:txBody>
      </p:sp>
    </p:spTree>
    <p:extLst>
      <p:ext uri="{BB962C8B-B14F-4D97-AF65-F5344CB8AC3E}">
        <p14:creationId xmlns:p14="http://schemas.microsoft.com/office/powerpoint/2010/main" val="10369504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7F8FFE-E93A-4B87-B761-0C2E01E065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BA295ACB-68E4-425E-B174-70C8732673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4596" y="1983393"/>
            <a:ext cx="2925355" cy="2920301"/>
          </a:xfrm>
          <a:prstGeom prst="ellipse">
            <a:avLst/>
          </a:prstGeom>
          <a:solidFill>
            <a:schemeClr val="bg2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A160D985-14B7-4294-BC2B-3905FF5305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04207" y="1983393"/>
            <a:ext cx="2925355" cy="2920301"/>
          </a:xfrm>
          <a:prstGeom prst="ellipse">
            <a:avLst/>
          </a:prstGeom>
          <a:solidFill>
            <a:schemeClr val="accent4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175E163F-3898-4B42-8311-883599C4D2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53817" y="1983393"/>
            <a:ext cx="2925355" cy="2920301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7E78DFF6-04B9-45D3-AFB5-966BE2D4E3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603429" y="1983393"/>
            <a:ext cx="2925355" cy="2920301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81A2AF-2997-4A2C-8651-A2DD592D77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Relation: Four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5831A79-68EB-4AB4-9283-0ACF9DD08E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26335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666767-DF31-48ED-8B20-B0552441B8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U-Turn Arrow 13">
            <a:extLst>
              <a:ext uri="{FF2B5EF4-FFF2-40B4-BE49-F238E27FC236}">
                <a16:creationId xmlns:a16="http://schemas.microsoft.com/office/drawing/2014/main" id="{B2EBA2B4-E10C-457F-B967-876A2EAF98E9}"/>
              </a:ext>
            </a:extLst>
          </p:cNvPr>
          <p:cNvSpPr/>
          <p:nvPr userDrawn="1"/>
        </p:nvSpPr>
        <p:spPr>
          <a:xfrm rot="16200000">
            <a:off x="155047" y="2759547"/>
            <a:ext cx="2991111" cy="957520"/>
          </a:xfrm>
          <a:prstGeom prst="utur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800"/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F97397AA-28F9-4A72-B53F-C0044F63F70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58458" y="3887671"/>
            <a:ext cx="8682652" cy="94880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AC4E7FDF-F4CD-4282-901A-FEEA484FAC6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59952" y="2735011"/>
            <a:ext cx="8702517" cy="95541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DFEEAB-CB3D-4180-80BD-78E7A81B370D}"/>
              </a:ext>
            </a:extLst>
          </p:cNvPr>
          <p:cNvSpPr/>
          <p:nvPr userDrawn="1"/>
        </p:nvSpPr>
        <p:spPr>
          <a:xfrm>
            <a:off x="1959951" y="1600865"/>
            <a:ext cx="8701025" cy="9512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E3B89CF-13F6-4F10-96EF-0579E73C99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Process Timeline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DDB4332-849D-4C57-85D4-60E487079E9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45275890"/>
              </p:ext>
            </p:extLst>
          </p:nvPr>
        </p:nvGraphicFramePr>
        <p:xfrm>
          <a:off x="924876" y="4850718"/>
          <a:ext cx="10342248" cy="1353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FE91603C-2F41-4A34-B7DF-7B7827B388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79816" y="1607043"/>
            <a:ext cx="8661293" cy="945118"/>
          </a:xfrm>
          <a:noFill/>
        </p:spPr>
        <p:txBody>
          <a:bodyPr lIns="91440" tIns="0" rIns="91440" bIns="0" anchor="ctr"/>
          <a:lstStyle>
            <a:lvl1pPr marL="0" indent="0">
              <a:spcAft>
                <a:spcPts val="0"/>
              </a:spcAft>
              <a:buNone/>
              <a:defRPr sz="2000"/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E21EAB47-6584-4BBF-9AD7-E50915E85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8457" y="2737349"/>
            <a:ext cx="8702519" cy="953080"/>
          </a:xfrm>
          <a:noFill/>
        </p:spPr>
        <p:txBody>
          <a:bodyPr lIns="91440" tIns="0" rIns="91440" bIns="0" anchor="ctr"/>
          <a:lstStyle>
            <a:lvl1pPr marL="0" indent="0">
              <a:spcAft>
                <a:spcPts val="0"/>
              </a:spcAft>
              <a:buNone/>
              <a:defRPr sz="2000"/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4ED58E55-3459-4BD1-9896-9C684773A8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8456" y="3887671"/>
            <a:ext cx="8661295" cy="945118"/>
          </a:xfrm>
          <a:noFill/>
        </p:spPr>
        <p:txBody>
          <a:bodyPr lIns="91440" tIns="0" rIns="91440" bIns="0" anchor="ctr"/>
          <a:lstStyle>
            <a:lvl1pPr marL="0" indent="0">
              <a:spcAft>
                <a:spcPts val="0"/>
              </a:spcAft>
              <a:buNone/>
              <a:defRPr sz="2000"/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own Arrow 20">
            <a:extLst>
              <a:ext uri="{FF2B5EF4-FFF2-40B4-BE49-F238E27FC236}">
                <a16:creationId xmlns:a16="http://schemas.microsoft.com/office/drawing/2014/main" id="{5F5CCD49-3D03-4C23-865C-E539B5E3CAC4}"/>
              </a:ext>
            </a:extLst>
          </p:cNvPr>
          <p:cNvSpPr/>
          <p:nvPr userDrawn="1"/>
        </p:nvSpPr>
        <p:spPr>
          <a:xfrm>
            <a:off x="9539560" y="2379478"/>
            <a:ext cx="327547" cy="58302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Down Arrow 21">
            <a:extLst>
              <a:ext uri="{FF2B5EF4-FFF2-40B4-BE49-F238E27FC236}">
                <a16:creationId xmlns:a16="http://schemas.microsoft.com/office/drawing/2014/main" id="{4A7A8EF8-A262-4D38-87D7-385279016B36}"/>
              </a:ext>
            </a:extLst>
          </p:cNvPr>
          <p:cNvSpPr/>
          <p:nvPr userDrawn="1"/>
        </p:nvSpPr>
        <p:spPr>
          <a:xfrm>
            <a:off x="9539560" y="3529882"/>
            <a:ext cx="327547" cy="58302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69BC37E4-0524-4F95-BDEB-61B62E33E8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59951" y="1600865"/>
            <a:ext cx="8682223" cy="955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6E01FD08-3495-4935-A822-11B2374EEA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96579" y="5204371"/>
            <a:ext cx="1648012" cy="646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E69ACD40-1220-476A-B044-70FEB9CD7F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8649" y="5204371"/>
            <a:ext cx="1648012" cy="646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F9C0ACE9-5EA3-4F7A-A5A4-32DAB1A01C9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16811" y="5204371"/>
            <a:ext cx="1648012" cy="646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A788BC08-B516-4146-9D4A-42DB1E3E01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50834" y="5204371"/>
            <a:ext cx="1648012" cy="646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3BAEB11-7224-4B33-B0E6-08C465BF07E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71433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m/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4AB04F-9F01-4C17-A67D-424390D424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0EB6AD6B-F27B-4CB3-8FCC-C2B9BFD339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/>
          <a:p>
            <a:r>
              <a:rPr lang="en-US" dirty="0"/>
              <a:t>From/To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D274887-5E20-4F34-B05C-DA590A33D9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701" y="1755421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DAC7C91-33D9-47BE-8318-EEE406E72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95333" y="1755421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2DE21F-678C-4681-A3B4-B634FC5104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701" y="2624998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407BA58-C43A-4645-A60A-8C66DD7CE9E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95333" y="2624998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71FA227-54D8-4363-B069-346D1CE716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7701" y="3494575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1A1E9EF-F01B-45CC-998C-48685E007B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95333" y="3494575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468ACF1-CF1E-45C3-B1AE-A0B4861B507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7701" y="4364152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CADB7C8-72AF-47FD-BF6E-0D7F7F6ED4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95333" y="4364152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2BE0496-771A-4E51-8415-D8CF7B9D93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7701" y="5243673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912D2A1-43B5-4ADD-A76C-D1FDEAEC124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995333" y="5243673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8888637B-8C7F-40D3-ADBA-0A9C82CE546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72739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922123-D298-47CD-8319-CD7BC1B55F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A24ECC8-6EAA-454B-B5FF-159BD496E72A}"/>
              </a:ext>
            </a:extLst>
          </p:cNvPr>
          <p:cNvCxnSpPr/>
          <p:nvPr userDrawn="1"/>
        </p:nvCxnSpPr>
        <p:spPr>
          <a:xfrm>
            <a:off x="777349" y="1533525"/>
            <a:ext cx="0" cy="4445934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1777B8D-F044-4772-AAF2-763448AB0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Timeline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F94254B-4500-421B-B747-F927A7BF3A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7817" y="1729361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A06EAD4-BBA2-42F0-A4D4-3DE3AC2DD5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817" y="2258396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14BD8EBF-B065-443C-AB2B-90304AC3FD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7817" y="2787431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3F55B28-7FC8-4082-8076-D141EFA705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7817" y="3316466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DC80464A-59AC-4E22-83F0-AF0E9DB4A4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7817" y="3845501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53405B6-EF09-46FC-8292-3667811036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7817" y="4374536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FC3227-7D7B-4C03-BD43-A7DE7779FC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7817" y="4903571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62545CC-2900-4AD6-BA71-52E789F8C0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7817" y="5432609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9EE9BE3C-987F-4C97-AE7C-B5CBE40AB7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78772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6F0C7F3-9CA0-4199-97BA-384E6189F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90204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FF35C-8E5E-4C3B-88E7-91BA2BB4AF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5B28218-D7F3-4E15-A9CA-CDF6BD1DDD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1" y="409182"/>
            <a:ext cx="3043032" cy="130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014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6F0C7F3-9CA0-4199-97BA-384E6189F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90204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FF35C-8E5E-4C3B-88E7-91BA2BB4AF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5B28218-D7F3-4E15-A9CA-CDF6BD1DDD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1" y="409182"/>
            <a:ext cx="3043032" cy="130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602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3AAD3-6F96-4D13-97AC-A86276677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50C73A-942E-49A5-A872-9CEB30F1E2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ADC2C-DC45-41EF-95AD-7F2A532E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42AC-DA45-45A4-8E81-AD804410B555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4B622-EA7D-4679-B79C-2A1955C82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F68CB-C6E5-4035-9C37-474F3868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C82D8-6512-48AD-B217-D0BEA6D96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42231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314308" y="6481184"/>
            <a:ext cx="241572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800" b="0" i="0" spc="50" dirty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rPr>
              <a:t>© 2019 Banfield Pet Hospital</a:t>
            </a:r>
            <a:r>
              <a:rPr lang="en-US" sz="800" b="0" i="0" spc="50" baseline="0" dirty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rPr>
              <a:t> | </a:t>
            </a:r>
            <a:r>
              <a:rPr lang="en-US" sz="800" b="0" i="0" spc="50" dirty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rPr>
              <a:t>All Rights Reserved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8EE1C-A8B8-4F5A-9DC3-DFECD6F14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6459" y="1106616"/>
            <a:ext cx="10939242" cy="4839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CDE2AAD-12CC-4709-8F5A-90503D4E3E84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999" y="5945828"/>
            <a:ext cx="1702550" cy="73242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E9B3F4C-0F21-474B-AAB3-A43A60CFE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215964"/>
            <a:ext cx="10939241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85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88" r:id="rId2"/>
    <p:sldLayoutId id="2147483889" r:id="rId3"/>
    <p:sldLayoutId id="2147483890" r:id="rId4"/>
    <p:sldLayoutId id="2147483860" r:id="rId5"/>
    <p:sldLayoutId id="2147483882" r:id="rId6"/>
    <p:sldLayoutId id="2147483873" r:id="rId7"/>
    <p:sldLayoutId id="2147483883" r:id="rId8"/>
    <p:sldLayoutId id="2147483895" r:id="rId9"/>
    <p:sldLayoutId id="2147483894" r:id="rId10"/>
    <p:sldLayoutId id="2147483857" r:id="rId11"/>
    <p:sldLayoutId id="2147483856" r:id="rId12"/>
    <p:sldLayoutId id="2147483898" r:id="rId13"/>
    <p:sldLayoutId id="2147483906" r:id="rId14"/>
    <p:sldLayoutId id="2147483899" r:id="rId15"/>
    <p:sldLayoutId id="2147483863" r:id="rId16"/>
    <p:sldLayoutId id="2147483884" r:id="rId17"/>
    <p:sldLayoutId id="2147483902" r:id="rId18"/>
    <p:sldLayoutId id="2147483865" r:id="rId19"/>
    <p:sldLayoutId id="2147483866" r:id="rId20"/>
    <p:sldLayoutId id="2147483874" r:id="rId21"/>
    <p:sldLayoutId id="2147483903" r:id="rId22"/>
    <p:sldLayoutId id="2147483905" r:id="rId23"/>
    <p:sldLayoutId id="2147483904" r:id="rId24"/>
    <p:sldLayoutId id="2147483908" r:id="rId25"/>
    <p:sldLayoutId id="2147483909" r:id="rId26"/>
    <p:sldLayoutId id="2147483871" r:id="rId27"/>
    <p:sldLayoutId id="2147483872" r:id="rId28"/>
    <p:sldLayoutId id="2147483875" r:id="rId29"/>
    <p:sldLayoutId id="2147483907" r:id="rId30"/>
    <p:sldLayoutId id="2147483910" r:id="rId31"/>
    <p:sldLayoutId id="2147483911" r:id="rId32"/>
    <p:sldLayoutId id="2147483912" r:id="rId33"/>
    <p:sldLayoutId id="2147483913" r:id="rId34"/>
    <p:sldLayoutId id="2147483915" r:id="rId35"/>
    <p:sldLayoutId id="2147483914" r:id="rId36"/>
    <p:sldLayoutId id="2147483916" r:id="rId37"/>
    <p:sldLayoutId id="2147483917" r:id="rId38"/>
    <p:sldLayoutId id="2147483918" r:id="rId39"/>
    <p:sldLayoutId id="2147483919" r:id="rId40"/>
    <p:sldLayoutId id="2147483891" r:id="rId41"/>
    <p:sldLayoutId id="2147483920" r:id="rId42"/>
    <p:sldLayoutId id="2147483921" r:id="rId4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2"/>
          </a:solidFill>
          <a:latin typeface="Rockwell Nova Light" panose="02060303020205020403" pitchFamily="18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2400" b="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SzPct val="100000"/>
        <a:buFont typeface="Arial" panose="020B0604020202020204" pitchFamily="34" charset="0"/>
        <a:buChar char="•"/>
        <a:defRPr sz="240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banfield.net/Library/PandO/My%20Health%20and%20Wellbeing%20Resources%20-%20Instructional%20Resource%20Guide.dotx.pdf#search=my%20health%20and%20wellbeing" TargetMode="External"/><Relationship Id="rId7" Type="http://schemas.openxmlformats.org/officeDocument/2006/relationships/hyperlink" Target="https://mvh4you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regence.mdlive.com/ut" TargetMode="External"/><Relationship Id="rId5" Type="http://schemas.openxmlformats.org/officeDocument/2006/relationships/hyperlink" Target="https://youtu.be/T212LtgbK14" TargetMode="External"/><Relationship Id="rId4" Type="http://schemas.openxmlformats.org/officeDocument/2006/relationships/hyperlink" Target="http://myhealthandwellbeingresourc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BF786-00AC-4BCF-87B0-542D09657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570" y="4600496"/>
            <a:ext cx="10959017" cy="619302"/>
          </a:xfrm>
        </p:spPr>
        <p:txBody>
          <a:bodyPr/>
          <a:lstStyle/>
          <a:p>
            <a:r>
              <a:rPr lang="en-US" sz="3800" dirty="0"/>
              <a:t>“Strong Back, Soft Front”: </a:t>
            </a:r>
            <a:br>
              <a:rPr lang="en-US" sz="3800" dirty="0"/>
            </a:br>
            <a:r>
              <a:rPr lang="en-US" sz="3800" dirty="0"/>
              <a:t>Leading With Resilience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ABEE850-EEF1-41FF-B7B3-1905CAC5B9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154" y="5391806"/>
            <a:ext cx="7204011" cy="704193"/>
          </a:xfrm>
        </p:spPr>
        <p:txBody>
          <a:bodyPr/>
          <a:lstStyle/>
          <a:p>
            <a:endParaRPr lang="en-US" sz="1600" b="1" dirty="0"/>
          </a:p>
          <a:p>
            <a:r>
              <a:rPr lang="en-US" b="1" dirty="0"/>
              <a:t>Jeannine Moga, MA, MSW, LCSW</a:t>
            </a:r>
          </a:p>
          <a:p>
            <a:r>
              <a:rPr lang="en-US" b="1" dirty="0"/>
              <a:t>Veterinary Social Worker, Banfield Health &amp; Wellbeing Team</a:t>
            </a:r>
          </a:p>
        </p:txBody>
      </p:sp>
    </p:spTree>
    <p:extLst>
      <p:ext uri="{BB962C8B-B14F-4D97-AF65-F5344CB8AC3E}">
        <p14:creationId xmlns:p14="http://schemas.microsoft.com/office/powerpoint/2010/main" val="1028094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C62F57-53E2-4F83-BE59-D5C250EE2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AB69F47-F891-4F36-8BA4-6B54C5FDC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987" y="5353901"/>
            <a:ext cx="10959210" cy="619302"/>
          </a:xfrm>
        </p:spPr>
        <p:txBody>
          <a:bodyPr/>
          <a:lstStyle/>
          <a:p>
            <a:br>
              <a:rPr lang="en-US" sz="3600" b="1" dirty="0"/>
            </a:br>
            <a:br>
              <a:rPr lang="en-US" sz="3600" b="1" dirty="0"/>
            </a:br>
            <a:r>
              <a:rPr lang="en-US" sz="3600" b="1" dirty="0"/>
              <a:t>“Helping, fixing, and serving represent three different ways of seeing life. 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3600" b="1" dirty="0"/>
              <a:t>	-When you help, you see life as weak.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3600" b="1" dirty="0"/>
              <a:t>	-When you fix, you see life as broken. 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3600" b="1" dirty="0"/>
              <a:t>	-When you serve, you see life as whole.”</a:t>
            </a:r>
            <a:r>
              <a:rPr lang="en-US" sz="4400" b="1" dirty="0"/>
              <a:t>						</a:t>
            </a:r>
            <a:br>
              <a:rPr lang="en-US" dirty="0"/>
            </a:br>
            <a:r>
              <a:rPr lang="en-US" dirty="0"/>
              <a:t>	</a:t>
            </a:r>
            <a:r>
              <a:rPr lang="en-US" sz="3600" dirty="0"/>
              <a:t> 						— Joan Halifax</a:t>
            </a:r>
          </a:p>
        </p:txBody>
      </p:sp>
    </p:spTree>
    <p:extLst>
      <p:ext uri="{BB962C8B-B14F-4D97-AF65-F5344CB8AC3E}">
        <p14:creationId xmlns:p14="http://schemas.microsoft.com/office/powerpoint/2010/main" val="1695072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B255E7-548D-455B-8D24-2A8DD2745E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263DBB5C-F5C6-4D95-A809-A6E950655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Back, Armored Front: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036A9AC-199D-430D-B07F-7273CC7AC1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5007" y="1232520"/>
            <a:ext cx="11067394" cy="495300"/>
          </a:xfrm>
        </p:spPr>
        <p:txBody>
          <a:bodyPr/>
          <a:lstStyle/>
          <a:p>
            <a:r>
              <a:rPr lang="en-US" dirty="0"/>
              <a:t> 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Leaders on emotional Lockdown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057507F-C287-4BEE-AA60-7DA32F07E0C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0785" y="2189291"/>
            <a:ext cx="5308709" cy="4190166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Constant pressure to up-regulate</a:t>
            </a:r>
          </a:p>
          <a:p>
            <a:r>
              <a:rPr lang="en-US" dirty="0">
                <a:solidFill>
                  <a:schemeClr val="tx1"/>
                </a:solidFill>
              </a:rPr>
              <a:t>Crisis of “</a:t>
            </a:r>
            <a:r>
              <a:rPr lang="en-US" dirty="0" err="1">
                <a:solidFill>
                  <a:schemeClr val="tx1"/>
                </a:solidFill>
              </a:rPr>
              <a:t>shoulds</a:t>
            </a:r>
            <a:r>
              <a:rPr lang="en-US" dirty="0">
                <a:solidFill>
                  <a:schemeClr val="tx1"/>
                </a:solidFill>
              </a:rPr>
              <a:t>”</a:t>
            </a:r>
          </a:p>
          <a:p>
            <a:r>
              <a:rPr lang="en-US" dirty="0">
                <a:solidFill>
                  <a:schemeClr val="tx1"/>
                </a:solidFill>
              </a:rPr>
              <a:t>Over-stimulation, vital exhaustion, and “pathological altruism” abound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E60FE25-21C6-4E0D-83FC-39239AB46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5713152"/>
              </p:ext>
            </p:extLst>
          </p:nvPr>
        </p:nvGraphicFramePr>
        <p:xfrm>
          <a:off x="6096000" y="1742895"/>
          <a:ext cx="6022428" cy="4671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3456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1D71F-AC3D-40FC-B4FA-364650B68B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A2D3ED-89BD-4127-95FD-A282EF043F11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9A4C71B-5CF2-450A-8302-FF571D79D41C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sz="1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EB3CF54-6FE3-405F-ACE3-6A54DA47A9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3817" y="2397364"/>
            <a:ext cx="5314744" cy="1780767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</a:rPr>
              <a:t>Holistic health &amp; wellbeing: </a:t>
            </a:r>
            <a:r>
              <a:rPr lang="en-US" sz="2000" b="1" dirty="0">
                <a:solidFill>
                  <a:schemeClr val="bg2"/>
                </a:solidFill>
              </a:rPr>
              <a:t>self awareness </a:t>
            </a:r>
            <a:r>
              <a:rPr lang="en-US" sz="2000" b="1" dirty="0">
                <a:solidFill>
                  <a:srgbClr val="FF0000"/>
                </a:solidFill>
              </a:rPr>
              <a:t>+ </a:t>
            </a:r>
            <a:r>
              <a:rPr lang="en-US" sz="2000" b="1" dirty="0">
                <a:solidFill>
                  <a:schemeClr val="bg2"/>
                </a:solidFill>
              </a:rPr>
              <a:t>restoration + resources</a:t>
            </a:r>
          </a:p>
          <a:p>
            <a:r>
              <a:rPr lang="en-US" sz="2000" dirty="0">
                <a:solidFill>
                  <a:schemeClr val="tx1"/>
                </a:solidFill>
              </a:rPr>
              <a:t>Activating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bg2"/>
                </a:solidFill>
              </a:rPr>
              <a:t>core principles </a:t>
            </a:r>
            <a:r>
              <a:rPr lang="en-US" sz="2000" dirty="0">
                <a:solidFill>
                  <a:schemeClr val="tx1"/>
                </a:solidFill>
              </a:rPr>
              <a:t>and </a:t>
            </a:r>
            <a:r>
              <a:rPr lang="en-US" sz="2000" b="1" dirty="0">
                <a:solidFill>
                  <a:schemeClr val="bg2"/>
                </a:solidFill>
              </a:rPr>
              <a:t>values</a:t>
            </a:r>
          </a:p>
          <a:p>
            <a:r>
              <a:rPr lang="en-US" sz="2000" dirty="0">
                <a:solidFill>
                  <a:schemeClr val="tx1"/>
                </a:solidFill>
              </a:rPr>
              <a:t>Cultivating</a:t>
            </a:r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bg2"/>
                </a:solidFill>
              </a:rPr>
              <a:t>mindfulness </a:t>
            </a:r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+ </a:t>
            </a:r>
            <a:r>
              <a:rPr lang="en-US" sz="2000" b="1" dirty="0">
                <a:solidFill>
                  <a:schemeClr val="bg2"/>
                </a:solidFill>
              </a:rPr>
              <a:t>growth mindset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613DA-AD6A-416C-878B-F5CBDF4A44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1893" y="2397364"/>
            <a:ext cx="5341743" cy="1780767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</a:rPr>
              <a:t>The capacity to </a:t>
            </a:r>
            <a:r>
              <a:rPr lang="en-US" sz="2000" b="1" dirty="0">
                <a:solidFill>
                  <a:schemeClr val="bg2"/>
                </a:solidFill>
              </a:rPr>
              <a:t>uphold </a:t>
            </a:r>
            <a:r>
              <a:rPr lang="en-US" sz="2000" dirty="0">
                <a:solidFill>
                  <a:schemeClr val="tx1"/>
                </a:solidFill>
              </a:rPr>
              <a:t>ourselves through chronic strain while </a:t>
            </a:r>
            <a:r>
              <a:rPr lang="en-US" sz="2000" b="1" dirty="0">
                <a:solidFill>
                  <a:srgbClr val="FF0000"/>
                </a:solidFill>
              </a:rPr>
              <a:t>opening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tx1"/>
                </a:solidFill>
              </a:rPr>
              <a:t>to the world as it is </a:t>
            </a:r>
          </a:p>
          <a:p>
            <a:r>
              <a:rPr lang="en-US" sz="2000" b="1" dirty="0">
                <a:solidFill>
                  <a:schemeClr val="accent1"/>
                </a:solidFill>
              </a:rPr>
              <a:t>Equanimity</a:t>
            </a:r>
            <a:r>
              <a:rPr lang="en-US" sz="2000" b="1" dirty="0"/>
              <a:t> + </a:t>
            </a:r>
            <a:r>
              <a:rPr lang="en-US" sz="2000" b="1" dirty="0">
                <a:solidFill>
                  <a:schemeClr val="accent1"/>
                </a:solidFill>
              </a:rPr>
              <a:t>compassion</a:t>
            </a:r>
          </a:p>
          <a:p>
            <a:pPr marL="0" indent="0" algn="ctr">
              <a:buNone/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C311B-6E0C-43E3-B271-95A0356CD0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649" y="1944840"/>
            <a:ext cx="5311963" cy="383943"/>
          </a:xfrm>
        </p:spPr>
        <p:txBody>
          <a:bodyPr/>
          <a:lstStyle/>
          <a:p>
            <a:r>
              <a:rPr lang="en-US" dirty="0"/>
              <a:t>Healthy Roots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F1A972-F2BE-41A1-BD92-CE709572D4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81893" y="1944839"/>
            <a:ext cx="5338960" cy="383943"/>
          </a:xfrm>
        </p:spPr>
        <p:txBody>
          <a:bodyPr/>
          <a:lstStyle/>
          <a:p>
            <a:r>
              <a:rPr lang="en-US" dirty="0"/>
              <a:t>Strong Backs/Soft Fronts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24B1E1D-E99A-4873-9765-6E77F9DE7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530" y="768961"/>
            <a:ext cx="11496940" cy="834169"/>
          </a:xfrm>
        </p:spPr>
        <p:txBody>
          <a:bodyPr/>
          <a:lstStyle/>
          <a:p>
            <a:r>
              <a:rPr lang="en-US" dirty="0"/>
              <a:t>Healthy Roots Grow “Strong Backs/Soft Fronts” </a:t>
            </a:r>
            <a:r>
              <a:rPr lang="en-US" sz="2000" dirty="0"/>
              <a:t>(Halifax, 2011; 2018)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8E535E-E3F4-42EE-B38B-7B61A22F3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653" y="4269573"/>
            <a:ext cx="1777954" cy="2199357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272C25C6-60C8-435B-8CE0-5EC7AEB7D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435" y="4046917"/>
            <a:ext cx="1917876" cy="233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97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2801EA-225B-48D1-987B-216EAF28D6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C917D74-9C78-4D6D-B1EA-C5BE57171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650" y="262054"/>
            <a:ext cx="10954700" cy="660966"/>
          </a:xfrm>
        </p:spPr>
        <p:txBody>
          <a:bodyPr/>
          <a:lstStyle/>
          <a:p>
            <a:r>
              <a:rPr lang="en-US" sz="3600" dirty="0"/>
              <a:t>Leading With Resilience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C01CA78-8270-4189-ABF9-AF7B66AB5F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1050" y="5280034"/>
            <a:ext cx="3373699" cy="7620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accent4"/>
                </a:solidFill>
              </a:rPr>
              <a:t>Self-care = </a:t>
            </a:r>
          </a:p>
          <a:p>
            <a:r>
              <a:rPr lang="en-US" sz="2800" dirty="0">
                <a:solidFill>
                  <a:schemeClr val="accent4"/>
                </a:solidFill>
              </a:rPr>
              <a:t>core strength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885EB-2E05-4A18-BD04-440D280630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26057" y="5176940"/>
            <a:ext cx="6884893" cy="968188"/>
          </a:xfrm>
        </p:spPr>
        <p:txBody>
          <a:bodyPr/>
          <a:lstStyle/>
          <a:p>
            <a:r>
              <a:rPr lang="en-US" dirty="0"/>
              <a:t>“Healthy selfishness” supports strong backs and strong leadership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ECB9E53-FD52-41EE-B9FF-B4A777D258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374740"/>
              </p:ext>
            </p:extLst>
          </p:nvPr>
        </p:nvGraphicFramePr>
        <p:xfrm>
          <a:off x="6385713" y="951384"/>
          <a:ext cx="5025237" cy="3952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3ED4C00-5CCD-4C9A-8847-B6ED4BA9FA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9732986"/>
              </p:ext>
            </p:extLst>
          </p:nvPr>
        </p:nvGraphicFramePr>
        <p:xfrm>
          <a:off x="976148" y="1057835"/>
          <a:ext cx="5025237" cy="3952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CC7526B-75E8-4EAA-8377-639231095637}"/>
              </a:ext>
            </a:extLst>
          </p:cNvPr>
          <p:cNvSpPr/>
          <p:nvPr/>
        </p:nvSpPr>
        <p:spPr>
          <a:xfrm>
            <a:off x="5095782" y="2141913"/>
            <a:ext cx="2325950" cy="1784411"/>
          </a:xfrm>
          <a:custGeom>
            <a:avLst/>
            <a:gdLst>
              <a:gd name="connsiteX0" fmla="*/ 168676 w 2654423"/>
              <a:gd name="connsiteY0" fmla="*/ 1198485 h 1784411"/>
              <a:gd name="connsiteX1" fmla="*/ 213064 w 2654423"/>
              <a:gd name="connsiteY1" fmla="*/ 1233996 h 1784411"/>
              <a:gd name="connsiteX2" fmla="*/ 488272 w 2654423"/>
              <a:gd name="connsiteY2" fmla="*/ 1242874 h 1784411"/>
              <a:gd name="connsiteX3" fmla="*/ 585926 w 2654423"/>
              <a:gd name="connsiteY3" fmla="*/ 1225118 h 1784411"/>
              <a:gd name="connsiteX4" fmla="*/ 621437 w 2654423"/>
              <a:gd name="connsiteY4" fmla="*/ 1207363 h 1784411"/>
              <a:gd name="connsiteX5" fmla="*/ 674703 w 2654423"/>
              <a:gd name="connsiteY5" fmla="*/ 1171852 h 1784411"/>
              <a:gd name="connsiteX6" fmla="*/ 701336 w 2654423"/>
              <a:gd name="connsiteY6" fmla="*/ 1109708 h 1784411"/>
              <a:gd name="connsiteX7" fmla="*/ 674703 w 2654423"/>
              <a:gd name="connsiteY7" fmla="*/ 1020932 h 1784411"/>
              <a:gd name="connsiteX8" fmla="*/ 639192 w 2654423"/>
              <a:gd name="connsiteY8" fmla="*/ 967666 h 1784411"/>
              <a:gd name="connsiteX9" fmla="*/ 612559 w 2654423"/>
              <a:gd name="connsiteY9" fmla="*/ 941033 h 1784411"/>
              <a:gd name="connsiteX10" fmla="*/ 594804 w 2654423"/>
              <a:gd name="connsiteY10" fmla="*/ 905522 h 1784411"/>
              <a:gd name="connsiteX11" fmla="*/ 577048 w 2654423"/>
              <a:gd name="connsiteY11" fmla="*/ 825623 h 1784411"/>
              <a:gd name="connsiteX12" fmla="*/ 585926 w 2654423"/>
              <a:gd name="connsiteY12" fmla="*/ 594804 h 1784411"/>
              <a:gd name="connsiteX13" fmla="*/ 603681 w 2654423"/>
              <a:gd name="connsiteY13" fmla="*/ 577048 h 1784411"/>
              <a:gd name="connsiteX14" fmla="*/ 665825 w 2654423"/>
              <a:gd name="connsiteY14" fmla="*/ 559293 h 1784411"/>
              <a:gd name="connsiteX15" fmla="*/ 745724 w 2654423"/>
              <a:gd name="connsiteY15" fmla="*/ 532660 h 1784411"/>
              <a:gd name="connsiteX16" fmla="*/ 1083076 w 2654423"/>
              <a:gd name="connsiteY16" fmla="*/ 559293 h 1784411"/>
              <a:gd name="connsiteX17" fmla="*/ 1225118 w 2654423"/>
              <a:gd name="connsiteY17" fmla="*/ 603681 h 1784411"/>
              <a:gd name="connsiteX18" fmla="*/ 1322773 w 2654423"/>
              <a:gd name="connsiteY18" fmla="*/ 639192 h 1784411"/>
              <a:gd name="connsiteX19" fmla="*/ 1358283 w 2654423"/>
              <a:gd name="connsiteY19" fmla="*/ 656947 h 1784411"/>
              <a:gd name="connsiteX20" fmla="*/ 1402672 w 2654423"/>
              <a:gd name="connsiteY20" fmla="*/ 701336 h 1784411"/>
              <a:gd name="connsiteX21" fmla="*/ 1411549 w 2654423"/>
              <a:gd name="connsiteY21" fmla="*/ 736846 h 1784411"/>
              <a:gd name="connsiteX22" fmla="*/ 1376039 w 2654423"/>
              <a:gd name="connsiteY22" fmla="*/ 834501 h 1784411"/>
              <a:gd name="connsiteX23" fmla="*/ 1358283 w 2654423"/>
              <a:gd name="connsiteY23" fmla="*/ 861134 h 1784411"/>
              <a:gd name="connsiteX24" fmla="*/ 1322773 w 2654423"/>
              <a:gd name="connsiteY24" fmla="*/ 887767 h 1784411"/>
              <a:gd name="connsiteX25" fmla="*/ 1296140 w 2654423"/>
              <a:gd name="connsiteY25" fmla="*/ 905522 h 1784411"/>
              <a:gd name="connsiteX26" fmla="*/ 1260629 w 2654423"/>
              <a:gd name="connsiteY26" fmla="*/ 914400 h 1784411"/>
              <a:gd name="connsiteX27" fmla="*/ 1225118 w 2654423"/>
              <a:gd name="connsiteY27" fmla="*/ 932155 h 1784411"/>
              <a:gd name="connsiteX28" fmla="*/ 1118586 w 2654423"/>
              <a:gd name="connsiteY28" fmla="*/ 941033 h 1784411"/>
              <a:gd name="connsiteX29" fmla="*/ 967666 w 2654423"/>
              <a:gd name="connsiteY29" fmla="*/ 932155 h 1784411"/>
              <a:gd name="connsiteX30" fmla="*/ 949910 w 2654423"/>
              <a:gd name="connsiteY30" fmla="*/ 878889 h 1784411"/>
              <a:gd name="connsiteX31" fmla="*/ 958788 w 2654423"/>
              <a:gd name="connsiteY31" fmla="*/ 683580 h 1784411"/>
              <a:gd name="connsiteX32" fmla="*/ 994299 w 2654423"/>
              <a:gd name="connsiteY32" fmla="*/ 639192 h 1784411"/>
              <a:gd name="connsiteX33" fmla="*/ 1012054 w 2654423"/>
              <a:gd name="connsiteY33" fmla="*/ 612559 h 1784411"/>
              <a:gd name="connsiteX34" fmla="*/ 1065320 w 2654423"/>
              <a:gd name="connsiteY34" fmla="*/ 585926 h 1784411"/>
              <a:gd name="connsiteX35" fmla="*/ 1402672 w 2654423"/>
              <a:gd name="connsiteY35" fmla="*/ 594804 h 1784411"/>
              <a:gd name="connsiteX36" fmla="*/ 1455938 w 2654423"/>
              <a:gd name="connsiteY36" fmla="*/ 621437 h 1784411"/>
              <a:gd name="connsiteX37" fmla="*/ 1491448 w 2654423"/>
              <a:gd name="connsiteY37" fmla="*/ 639192 h 1784411"/>
              <a:gd name="connsiteX38" fmla="*/ 1553592 w 2654423"/>
              <a:gd name="connsiteY38" fmla="*/ 683580 h 1784411"/>
              <a:gd name="connsiteX39" fmla="*/ 1571347 w 2654423"/>
              <a:gd name="connsiteY39" fmla="*/ 710213 h 1784411"/>
              <a:gd name="connsiteX40" fmla="*/ 1589103 w 2654423"/>
              <a:gd name="connsiteY40" fmla="*/ 727969 h 1784411"/>
              <a:gd name="connsiteX41" fmla="*/ 1615736 w 2654423"/>
              <a:gd name="connsiteY41" fmla="*/ 763479 h 1784411"/>
              <a:gd name="connsiteX42" fmla="*/ 1633491 w 2654423"/>
              <a:gd name="connsiteY42" fmla="*/ 816745 h 1784411"/>
              <a:gd name="connsiteX43" fmla="*/ 1660124 w 2654423"/>
              <a:gd name="connsiteY43" fmla="*/ 852256 h 1784411"/>
              <a:gd name="connsiteX44" fmla="*/ 1695635 w 2654423"/>
              <a:gd name="connsiteY44" fmla="*/ 932155 h 1784411"/>
              <a:gd name="connsiteX45" fmla="*/ 1695635 w 2654423"/>
              <a:gd name="connsiteY45" fmla="*/ 1100831 h 1784411"/>
              <a:gd name="connsiteX46" fmla="*/ 1615736 w 2654423"/>
              <a:gd name="connsiteY46" fmla="*/ 1162975 h 1784411"/>
              <a:gd name="connsiteX47" fmla="*/ 1571347 w 2654423"/>
              <a:gd name="connsiteY47" fmla="*/ 1207363 h 1784411"/>
              <a:gd name="connsiteX48" fmla="*/ 1518081 w 2654423"/>
              <a:gd name="connsiteY48" fmla="*/ 1260629 h 1784411"/>
              <a:gd name="connsiteX49" fmla="*/ 1500326 w 2654423"/>
              <a:gd name="connsiteY49" fmla="*/ 1287262 h 1784411"/>
              <a:gd name="connsiteX50" fmla="*/ 1455938 w 2654423"/>
              <a:gd name="connsiteY50" fmla="*/ 1349406 h 1784411"/>
              <a:gd name="connsiteX51" fmla="*/ 1447060 w 2654423"/>
              <a:gd name="connsiteY51" fmla="*/ 1393794 h 1784411"/>
              <a:gd name="connsiteX52" fmla="*/ 1411549 w 2654423"/>
              <a:gd name="connsiteY52" fmla="*/ 1500326 h 1784411"/>
              <a:gd name="connsiteX53" fmla="*/ 1402672 w 2654423"/>
              <a:gd name="connsiteY53" fmla="*/ 1535837 h 1784411"/>
              <a:gd name="connsiteX54" fmla="*/ 1411549 w 2654423"/>
              <a:gd name="connsiteY54" fmla="*/ 1748901 h 1784411"/>
              <a:gd name="connsiteX55" fmla="*/ 1429305 w 2654423"/>
              <a:gd name="connsiteY55" fmla="*/ 1766656 h 1784411"/>
              <a:gd name="connsiteX56" fmla="*/ 1482571 w 2654423"/>
              <a:gd name="connsiteY56" fmla="*/ 1784411 h 1784411"/>
              <a:gd name="connsiteX57" fmla="*/ 2166151 w 2654423"/>
              <a:gd name="connsiteY57" fmla="*/ 1775534 h 1784411"/>
              <a:gd name="connsiteX58" fmla="*/ 2237173 w 2654423"/>
              <a:gd name="connsiteY58" fmla="*/ 1748901 h 1784411"/>
              <a:gd name="connsiteX59" fmla="*/ 2254928 w 2654423"/>
              <a:gd name="connsiteY59" fmla="*/ 1722268 h 1784411"/>
              <a:gd name="connsiteX60" fmla="*/ 2201662 w 2654423"/>
              <a:gd name="connsiteY60" fmla="*/ 1482571 h 1784411"/>
              <a:gd name="connsiteX61" fmla="*/ 2175029 w 2654423"/>
              <a:gd name="connsiteY61" fmla="*/ 1402672 h 1784411"/>
              <a:gd name="connsiteX62" fmla="*/ 2121763 w 2654423"/>
              <a:gd name="connsiteY62" fmla="*/ 1331650 h 1784411"/>
              <a:gd name="connsiteX63" fmla="*/ 2104008 w 2654423"/>
              <a:gd name="connsiteY63" fmla="*/ 1260629 h 1784411"/>
              <a:gd name="connsiteX64" fmla="*/ 2041864 w 2654423"/>
              <a:gd name="connsiteY64" fmla="*/ 1171852 h 1784411"/>
              <a:gd name="connsiteX65" fmla="*/ 2024109 w 2654423"/>
              <a:gd name="connsiteY65" fmla="*/ 1136341 h 1784411"/>
              <a:gd name="connsiteX66" fmla="*/ 1970843 w 2654423"/>
              <a:gd name="connsiteY66" fmla="*/ 1065320 h 1784411"/>
              <a:gd name="connsiteX67" fmla="*/ 1899821 w 2654423"/>
              <a:gd name="connsiteY67" fmla="*/ 949910 h 1784411"/>
              <a:gd name="connsiteX68" fmla="*/ 1882066 w 2654423"/>
              <a:gd name="connsiteY68" fmla="*/ 887767 h 1784411"/>
              <a:gd name="connsiteX69" fmla="*/ 1855433 w 2654423"/>
              <a:gd name="connsiteY69" fmla="*/ 834501 h 1784411"/>
              <a:gd name="connsiteX70" fmla="*/ 1837677 w 2654423"/>
              <a:gd name="connsiteY70" fmla="*/ 754602 h 1784411"/>
              <a:gd name="connsiteX71" fmla="*/ 1828800 w 2654423"/>
              <a:gd name="connsiteY71" fmla="*/ 710213 h 1784411"/>
              <a:gd name="connsiteX72" fmla="*/ 1855433 w 2654423"/>
              <a:gd name="connsiteY72" fmla="*/ 568171 h 1784411"/>
              <a:gd name="connsiteX73" fmla="*/ 1882066 w 2654423"/>
              <a:gd name="connsiteY73" fmla="*/ 550415 h 1784411"/>
              <a:gd name="connsiteX74" fmla="*/ 1908699 w 2654423"/>
              <a:gd name="connsiteY74" fmla="*/ 541538 h 1784411"/>
              <a:gd name="connsiteX75" fmla="*/ 1997476 w 2654423"/>
              <a:gd name="connsiteY75" fmla="*/ 479394 h 1784411"/>
              <a:gd name="connsiteX76" fmla="*/ 2157274 w 2654423"/>
              <a:gd name="connsiteY76" fmla="*/ 372862 h 1784411"/>
              <a:gd name="connsiteX77" fmla="*/ 2308194 w 2654423"/>
              <a:gd name="connsiteY77" fmla="*/ 275208 h 1784411"/>
              <a:gd name="connsiteX78" fmla="*/ 2379215 w 2654423"/>
              <a:gd name="connsiteY78" fmla="*/ 230819 h 1784411"/>
              <a:gd name="connsiteX79" fmla="*/ 2432481 w 2654423"/>
              <a:gd name="connsiteY79" fmla="*/ 186431 h 1784411"/>
              <a:gd name="connsiteX80" fmla="*/ 2485747 w 2654423"/>
              <a:gd name="connsiteY80" fmla="*/ 133165 h 1784411"/>
              <a:gd name="connsiteX81" fmla="*/ 2539013 w 2654423"/>
              <a:gd name="connsiteY81" fmla="*/ 106532 h 1784411"/>
              <a:gd name="connsiteX82" fmla="*/ 2583402 w 2654423"/>
              <a:gd name="connsiteY82" fmla="*/ 53266 h 1784411"/>
              <a:gd name="connsiteX83" fmla="*/ 2601157 w 2654423"/>
              <a:gd name="connsiteY83" fmla="*/ 26633 h 1784411"/>
              <a:gd name="connsiteX84" fmla="*/ 2654423 w 2654423"/>
              <a:gd name="connsiteY84" fmla="*/ 0 h 1784411"/>
              <a:gd name="connsiteX85" fmla="*/ 2636668 w 2654423"/>
              <a:gd name="connsiteY85" fmla="*/ 26633 h 1784411"/>
              <a:gd name="connsiteX86" fmla="*/ 2601157 w 2654423"/>
              <a:gd name="connsiteY86" fmla="*/ 35510 h 1784411"/>
              <a:gd name="connsiteX87" fmla="*/ 2574524 w 2654423"/>
              <a:gd name="connsiteY87" fmla="*/ 53266 h 1784411"/>
              <a:gd name="connsiteX88" fmla="*/ 2503503 w 2654423"/>
              <a:gd name="connsiteY88" fmla="*/ 71021 h 1784411"/>
              <a:gd name="connsiteX89" fmla="*/ 2450237 w 2654423"/>
              <a:gd name="connsiteY89" fmla="*/ 88776 h 1784411"/>
              <a:gd name="connsiteX90" fmla="*/ 2032986 w 2654423"/>
              <a:gd name="connsiteY90" fmla="*/ 71021 h 1784411"/>
              <a:gd name="connsiteX91" fmla="*/ 1970843 w 2654423"/>
              <a:gd name="connsiteY91" fmla="*/ 62143 h 1784411"/>
              <a:gd name="connsiteX92" fmla="*/ 1704512 w 2654423"/>
              <a:gd name="connsiteY92" fmla="*/ 79899 h 1784411"/>
              <a:gd name="connsiteX93" fmla="*/ 1633491 w 2654423"/>
              <a:gd name="connsiteY93" fmla="*/ 97654 h 1784411"/>
              <a:gd name="connsiteX94" fmla="*/ 1526959 w 2654423"/>
              <a:gd name="connsiteY94" fmla="*/ 142042 h 1784411"/>
              <a:gd name="connsiteX95" fmla="*/ 1429305 w 2654423"/>
              <a:gd name="connsiteY95" fmla="*/ 230819 h 1784411"/>
              <a:gd name="connsiteX96" fmla="*/ 1402672 w 2654423"/>
              <a:gd name="connsiteY96" fmla="*/ 266330 h 1784411"/>
              <a:gd name="connsiteX97" fmla="*/ 1367161 w 2654423"/>
              <a:gd name="connsiteY97" fmla="*/ 346229 h 1784411"/>
              <a:gd name="connsiteX98" fmla="*/ 1376039 w 2654423"/>
              <a:gd name="connsiteY98" fmla="*/ 372862 h 1784411"/>
              <a:gd name="connsiteX99" fmla="*/ 1402672 w 2654423"/>
              <a:gd name="connsiteY99" fmla="*/ 381740 h 1784411"/>
              <a:gd name="connsiteX100" fmla="*/ 1447060 w 2654423"/>
              <a:gd name="connsiteY100" fmla="*/ 390617 h 1784411"/>
              <a:gd name="connsiteX101" fmla="*/ 1784411 w 2654423"/>
              <a:gd name="connsiteY101" fmla="*/ 408373 h 1784411"/>
              <a:gd name="connsiteX102" fmla="*/ 1979720 w 2654423"/>
              <a:gd name="connsiteY102" fmla="*/ 435006 h 1784411"/>
              <a:gd name="connsiteX103" fmla="*/ 2148396 w 2654423"/>
              <a:gd name="connsiteY103" fmla="*/ 470516 h 1784411"/>
              <a:gd name="connsiteX104" fmla="*/ 2237173 w 2654423"/>
              <a:gd name="connsiteY104" fmla="*/ 479394 h 1784411"/>
              <a:gd name="connsiteX105" fmla="*/ 2441359 w 2654423"/>
              <a:gd name="connsiteY105" fmla="*/ 568171 h 1784411"/>
              <a:gd name="connsiteX106" fmla="*/ 2547891 w 2654423"/>
              <a:gd name="connsiteY106" fmla="*/ 648070 h 1784411"/>
              <a:gd name="connsiteX107" fmla="*/ 2565646 w 2654423"/>
              <a:gd name="connsiteY107" fmla="*/ 683580 h 1784411"/>
              <a:gd name="connsiteX108" fmla="*/ 2539013 w 2654423"/>
              <a:gd name="connsiteY108" fmla="*/ 843378 h 1784411"/>
              <a:gd name="connsiteX109" fmla="*/ 2521258 w 2654423"/>
              <a:gd name="connsiteY109" fmla="*/ 870011 h 1784411"/>
              <a:gd name="connsiteX110" fmla="*/ 2503503 w 2654423"/>
              <a:gd name="connsiteY110" fmla="*/ 914400 h 1784411"/>
              <a:gd name="connsiteX111" fmla="*/ 2450237 w 2654423"/>
              <a:gd name="connsiteY111" fmla="*/ 932155 h 1784411"/>
              <a:gd name="connsiteX112" fmla="*/ 2370338 w 2654423"/>
              <a:gd name="connsiteY112" fmla="*/ 958788 h 1784411"/>
              <a:gd name="connsiteX113" fmla="*/ 1837677 w 2654423"/>
              <a:gd name="connsiteY113" fmla="*/ 949910 h 1784411"/>
              <a:gd name="connsiteX114" fmla="*/ 1766656 w 2654423"/>
              <a:gd name="connsiteY114" fmla="*/ 932155 h 1784411"/>
              <a:gd name="connsiteX115" fmla="*/ 1669002 w 2654423"/>
              <a:gd name="connsiteY115" fmla="*/ 923277 h 1784411"/>
              <a:gd name="connsiteX116" fmla="*/ 1615736 w 2654423"/>
              <a:gd name="connsiteY116" fmla="*/ 905522 h 1784411"/>
              <a:gd name="connsiteX117" fmla="*/ 1526959 w 2654423"/>
              <a:gd name="connsiteY117" fmla="*/ 861134 h 1784411"/>
              <a:gd name="connsiteX118" fmla="*/ 1509204 w 2654423"/>
              <a:gd name="connsiteY118" fmla="*/ 843378 h 1784411"/>
              <a:gd name="connsiteX119" fmla="*/ 1438182 w 2654423"/>
              <a:gd name="connsiteY119" fmla="*/ 825623 h 1784411"/>
              <a:gd name="connsiteX120" fmla="*/ 1402672 w 2654423"/>
              <a:gd name="connsiteY120" fmla="*/ 798990 h 1784411"/>
              <a:gd name="connsiteX121" fmla="*/ 1367161 w 2654423"/>
              <a:gd name="connsiteY121" fmla="*/ 781235 h 1784411"/>
              <a:gd name="connsiteX122" fmla="*/ 1331650 w 2654423"/>
              <a:gd name="connsiteY122" fmla="*/ 745724 h 1784411"/>
              <a:gd name="connsiteX123" fmla="*/ 1260629 w 2654423"/>
              <a:gd name="connsiteY123" fmla="*/ 692458 h 1784411"/>
              <a:gd name="connsiteX124" fmla="*/ 1225118 w 2654423"/>
              <a:gd name="connsiteY124" fmla="*/ 656947 h 1784411"/>
              <a:gd name="connsiteX125" fmla="*/ 1189608 w 2654423"/>
              <a:gd name="connsiteY125" fmla="*/ 639192 h 1784411"/>
              <a:gd name="connsiteX126" fmla="*/ 1154097 w 2654423"/>
              <a:gd name="connsiteY126" fmla="*/ 603681 h 1784411"/>
              <a:gd name="connsiteX127" fmla="*/ 1100831 w 2654423"/>
              <a:gd name="connsiteY127" fmla="*/ 559293 h 1784411"/>
              <a:gd name="connsiteX128" fmla="*/ 1012054 w 2654423"/>
              <a:gd name="connsiteY128" fmla="*/ 479394 h 1784411"/>
              <a:gd name="connsiteX129" fmla="*/ 941033 w 2654423"/>
              <a:gd name="connsiteY129" fmla="*/ 443883 h 1784411"/>
              <a:gd name="connsiteX130" fmla="*/ 887767 w 2654423"/>
              <a:gd name="connsiteY130" fmla="*/ 399495 h 1784411"/>
              <a:gd name="connsiteX131" fmla="*/ 834501 w 2654423"/>
              <a:gd name="connsiteY131" fmla="*/ 372862 h 1784411"/>
              <a:gd name="connsiteX132" fmla="*/ 781235 w 2654423"/>
              <a:gd name="connsiteY132" fmla="*/ 337351 h 1784411"/>
              <a:gd name="connsiteX133" fmla="*/ 727969 w 2654423"/>
              <a:gd name="connsiteY133" fmla="*/ 292963 h 1784411"/>
              <a:gd name="connsiteX134" fmla="*/ 621437 w 2654423"/>
              <a:gd name="connsiteY134" fmla="*/ 239697 h 1784411"/>
              <a:gd name="connsiteX135" fmla="*/ 577048 w 2654423"/>
              <a:gd name="connsiteY135" fmla="*/ 213064 h 1784411"/>
              <a:gd name="connsiteX136" fmla="*/ 506027 w 2654423"/>
              <a:gd name="connsiteY136" fmla="*/ 195308 h 1784411"/>
              <a:gd name="connsiteX137" fmla="*/ 408373 w 2654423"/>
              <a:gd name="connsiteY137" fmla="*/ 159798 h 1784411"/>
              <a:gd name="connsiteX138" fmla="*/ 328474 w 2654423"/>
              <a:gd name="connsiteY138" fmla="*/ 124287 h 1784411"/>
              <a:gd name="connsiteX139" fmla="*/ 213064 w 2654423"/>
              <a:gd name="connsiteY139" fmla="*/ 97654 h 1784411"/>
              <a:gd name="connsiteX140" fmla="*/ 35510 w 2654423"/>
              <a:gd name="connsiteY140" fmla="*/ 106532 h 1784411"/>
              <a:gd name="connsiteX141" fmla="*/ 8877 w 2654423"/>
              <a:gd name="connsiteY141" fmla="*/ 124287 h 1784411"/>
              <a:gd name="connsiteX142" fmla="*/ 0 w 2654423"/>
              <a:gd name="connsiteY142" fmla="*/ 150920 h 1784411"/>
              <a:gd name="connsiteX143" fmla="*/ 8877 w 2654423"/>
              <a:gd name="connsiteY143" fmla="*/ 230819 h 1784411"/>
              <a:gd name="connsiteX144" fmla="*/ 26633 w 2654423"/>
              <a:gd name="connsiteY144" fmla="*/ 248575 h 1784411"/>
              <a:gd name="connsiteX145" fmla="*/ 44388 w 2654423"/>
              <a:gd name="connsiteY145" fmla="*/ 292963 h 1784411"/>
              <a:gd name="connsiteX146" fmla="*/ 124287 w 2654423"/>
              <a:gd name="connsiteY146" fmla="*/ 337351 h 1784411"/>
              <a:gd name="connsiteX147" fmla="*/ 159798 w 2654423"/>
              <a:gd name="connsiteY147" fmla="*/ 355107 h 1784411"/>
              <a:gd name="connsiteX148" fmla="*/ 284085 w 2654423"/>
              <a:gd name="connsiteY148" fmla="*/ 372862 h 1784411"/>
              <a:gd name="connsiteX149" fmla="*/ 532660 w 2654423"/>
              <a:gd name="connsiteY149" fmla="*/ 363984 h 1784411"/>
              <a:gd name="connsiteX150" fmla="*/ 594804 w 2654423"/>
              <a:gd name="connsiteY150" fmla="*/ 355107 h 1784411"/>
              <a:gd name="connsiteX151" fmla="*/ 648070 w 2654423"/>
              <a:gd name="connsiteY151" fmla="*/ 337351 h 1784411"/>
              <a:gd name="connsiteX152" fmla="*/ 736846 w 2654423"/>
              <a:gd name="connsiteY152" fmla="*/ 346229 h 1784411"/>
              <a:gd name="connsiteX153" fmla="*/ 763479 w 2654423"/>
              <a:gd name="connsiteY153" fmla="*/ 355107 h 1784411"/>
              <a:gd name="connsiteX154" fmla="*/ 790112 w 2654423"/>
              <a:gd name="connsiteY154" fmla="*/ 390617 h 1784411"/>
              <a:gd name="connsiteX155" fmla="*/ 843378 w 2654423"/>
              <a:gd name="connsiteY155" fmla="*/ 443883 h 1784411"/>
              <a:gd name="connsiteX156" fmla="*/ 870011 w 2654423"/>
              <a:gd name="connsiteY156" fmla="*/ 479394 h 1784411"/>
              <a:gd name="connsiteX157" fmla="*/ 914400 w 2654423"/>
              <a:gd name="connsiteY157" fmla="*/ 532660 h 1784411"/>
              <a:gd name="connsiteX158" fmla="*/ 923277 w 2654423"/>
              <a:gd name="connsiteY158" fmla="*/ 568171 h 1784411"/>
              <a:gd name="connsiteX159" fmla="*/ 976543 w 2654423"/>
              <a:gd name="connsiteY159" fmla="*/ 665825 h 1784411"/>
              <a:gd name="connsiteX160" fmla="*/ 985421 w 2654423"/>
              <a:gd name="connsiteY160" fmla="*/ 736846 h 1784411"/>
              <a:gd name="connsiteX161" fmla="*/ 949910 w 2654423"/>
              <a:gd name="connsiteY161" fmla="*/ 958788 h 1784411"/>
              <a:gd name="connsiteX162" fmla="*/ 914400 w 2654423"/>
              <a:gd name="connsiteY162" fmla="*/ 1012054 h 1784411"/>
              <a:gd name="connsiteX163" fmla="*/ 843378 w 2654423"/>
              <a:gd name="connsiteY163" fmla="*/ 1038687 h 1784411"/>
              <a:gd name="connsiteX164" fmla="*/ 568171 w 2654423"/>
              <a:gd name="connsiteY164" fmla="*/ 1029809 h 1784411"/>
              <a:gd name="connsiteX165" fmla="*/ 532660 w 2654423"/>
              <a:gd name="connsiteY165" fmla="*/ 1012054 h 1784411"/>
              <a:gd name="connsiteX166" fmla="*/ 488272 w 2654423"/>
              <a:gd name="connsiteY166" fmla="*/ 1003176 h 1784411"/>
              <a:gd name="connsiteX167" fmla="*/ 417250 w 2654423"/>
              <a:gd name="connsiteY167" fmla="*/ 958788 h 1784411"/>
              <a:gd name="connsiteX168" fmla="*/ 372862 w 2654423"/>
              <a:gd name="connsiteY168" fmla="*/ 923277 h 1784411"/>
              <a:gd name="connsiteX169" fmla="*/ 301841 w 2654423"/>
              <a:gd name="connsiteY169" fmla="*/ 887767 h 1784411"/>
              <a:gd name="connsiteX170" fmla="*/ 284085 w 2654423"/>
              <a:gd name="connsiteY170" fmla="*/ 870011 h 1784411"/>
              <a:gd name="connsiteX171" fmla="*/ 319596 w 2654423"/>
              <a:gd name="connsiteY171" fmla="*/ 816745 h 1784411"/>
              <a:gd name="connsiteX172" fmla="*/ 346229 w 2654423"/>
              <a:gd name="connsiteY172" fmla="*/ 798990 h 1784411"/>
              <a:gd name="connsiteX173" fmla="*/ 585926 w 2654423"/>
              <a:gd name="connsiteY173" fmla="*/ 807868 h 1784411"/>
              <a:gd name="connsiteX174" fmla="*/ 727969 w 2654423"/>
              <a:gd name="connsiteY174" fmla="*/ 834501 h 1784411"/>
              <a:gd name="connsiteX175" fmla="*/ 763479 w 2654423"/>
              <a:gd name="connsiteY175" fmla="*/ 887767 h 1784411"/>
              <a:gd name="connsiteX176" fmla="*/ 772357 w 2654423"/>
              <a:gd name="connsiteY176" fmla="*/ 914400 h 1784411"/>
              <a:gd name="connsiteX177" fmla="*/ 807868 w 2654423"/>
              <a:gd name="connsiteY177" fmla="*/ 949910 h 1784411"/>
              <a:gd name="connsiteX178" fmla="*/ 834501 w 2654423"/>
              <a:gd name="connsiteY178" fmla="*/ 1065320 h 1784411"/>
              <a:gd name="connsiteX179" fmla="*/ 861134 w 2654423"/>
              <a:gd name="connsiteY179" fmla="*/ 1118586 h 1784411"/>
              <a:gd name="connsiteX180" fmla="*/ 878889 w 2654423"/>
              <a:gd name="connsiteY180" fmla="*/ 1216241 h 1784411"/>
              <a:gd name="connsiteX181" fmla="*/ 896644 w 2654423"/>
              <a:gd name="connsiteY181" fmla="*/ 1260629 h 1784411"/>
              <a:gd name="connsiteX182" fmla="*/ 896644 w 2654423"/>
              <a:gd name="connsiteY182" fmla="*/ 1420427 h 1784411"/>
              <a:gd name="connsiteX183" fmla="*/ 887767 w 2654423"/>
              <a:gd name="connsiteY183" fmla="*/ 1447060 h 1784411"/>
              <a:gd name="connsiteX184" fmla="*/ 861134 w 2654423"/>
              <a:gd name="connsiteY184" fmla="*/ 1455938 h 1784411"/>
              <a:gd name="connsiteX185" fmla="*/ 790112 w 2654423"/>
              <a:gd name="connsiteY185" fmla="*/ 1491448 h 1784411"/>
              <a:gd name="connsiteX186" fmla="*/ 763479 w 2654423"/>
              <a:gd name="connsiteY186" fmla="*/ 1509204 h 1784411"/>
              <a:gd name="connsiteX187" fmla="*/ 674703 w 2654423"/>
              <a:gd name="connsiteY187" fmla="*/ 1526959 h 1784411"/>
              <a:gd name="connsiteX188" fmla="*/ 284085 w 2654423"/>
              <a:gd name="connsiteY188" fmla="*/ 1544714 h 1784411"/>
              <a:gd name="connsiteX189" fmla="*/ 221942 w 2654423"/>
              <a:gd name="connsiteY189" fmla="*/ 1562470 h 1784411"/>
              <a:gd name="connsiteX190" fmla="*/ 168676 w 2654423"/>
              <a:gd name="connsiteY190" fmla="*/ 1589103 h 1784411"/>
              <a:gd name="connsiteX191" fmla="*/ 115410 w 2654423"/>
              <a:gd name="connsiteY191" fmla="*/ 1571347 h 1784411"/>
              <a:gd name="connsiteX192" fmla="*/ 62143 w 2654423"/>
              <a:gd name="connsiteY192" fmla="*/ 1562470 h 1784411"/>
              <a:gd name="connsiteX193" fmla="*/ 62143 w 2654423"/>
              <a:gd name="connsiteY193" fmla="*/ 1553592 h 1784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2654423" h="1784411">
                <a:moveTo>
                  <a:pt x="168676" y="1198485"/>
                </a:moveTo>
                <a:cubicBezTo>
                  <a:pt x="183472" y="1210322"/>
                  <a:pt x="196429" y="1224923"/>
                  <a:pt x="213064" y="1233996"/>
                </a:cubicBezTo>
                <a:cubicBezTo>
                  <a:pt x="291820" y="1276954"/>
                  <a:pt x="424663" y="1245418"/>
                  <a:pt x="488272" y="1242874"/>
                </a:cubicBezTo>
                <a:cubicBezTo>
                  <a:pt x="510958" y="1239633"/>
                  <a:pt x="560166" y="1234778"/>
                  <a:pt x="585926" y="1225118"/>
                </a:cubicBezTo>
                <a:cubicBezTo>
                  <a:pt x="598317" y="1220471"/>
                  <a:pt x="610089" y="1214172"/>
                  <a:pt x="621437" y="1207363"/>
                </a:cubicBezTo>
                <a:cubicBezTo>
                  <a:pt x="639735" y="1196384"/>
                  <a:pt x="674703" y="1171852"/>
                  <a:pt x="674703" y="1171852"/>
                </a:cubicBezTo>
                <a:cubicBezTo>
                  <a:pt x="689200" y="1150107"/>
                  <a:pt x="701336" y="1138371"/>
                  <a:pt x="701336" y="1109708"/>
                </a:cubicBezTo>
                <a:cubicBezTo>
                  <a:pt x="701336" y="1073511"/>
                  <a:pt x="692381" y="1050396"/>
                  <a:pt x="674703" y="1020932"/>
                </a:cubicBezTo>
                <a:cubicBezTo>
                  <a:pt x="663724" y="1002634"/>
                  <a:pt x="654281" y="982755"/>
                  <a:pt x="639192" y="967666"/>
                </a:cubicBezTo>
                <a:lnTo>
                  <a:pt x="612559" y="941033"/>
                </a:lnTo>
                <a:cubicBezTo>
                  <a:pt x="606641" y="929196"/>
                  <a:pt x="599451" y="917913"/>
                  <a:pt x="594804" y="905522"/>
                </a:cubicBezTo>
                <a:cubicBezTo>
                  <a:pt x="589431" y="891193"/>
                  <a:pt x="579459" y="837677"/>
                  <a:pt x="577048" y="825623"/>
                </a:cubicBezTo>
                <a:cubicBezTo>
                  <a:pt x="580007" y="748683"/>
                  <a:pt x="577723" y="671362"/>
                  <a:pt x="585926" y="594804"/>
                </a:cubicBezTo>
                <a:cubicBezTo>
                  <a:pt x="586818" y="586482"/>
                  <a:pt x="596504" y="581354"/>
                  <a:pt x="603681" y="577048"/>
                </a:cubicBezTo>
                <a:cubicBezTo>
                  <a:pt x="613778" y="570990"/>
                  <a:pt x="657889" y="561735"/>
                  <a:pt x="665825" y="559293"/>
                </a:cubicBezTo>
                <a:cubicBezTo>
                  <a:pt x="692657" y="551037"/>
                  <a:pt x="745724" y="532660"/>
                  <a:pt x="745724" y="532660"/>
                </a:cubicBezTo>
                <a:cubicBezTo>
                  <a:pt x="968781" y="540627"/>
                  <a:pt x="933263" y="526002"/>
                  <a:pt x="1083076" y="559293"/>
                </a:cubicBezTo>
                <a:cubicBezTo>
                  <a:pt x="1142244" y="572441"/>
                  <a:pt x="1168944" y="579607"/>
                  <a:pt x="1225118" y="603681"/>
                </a:cubicBezTo>
                <a:cubicBezTo>
                  <a:pt x="1312744" y="641235"/>
                  <a:pt x="1243060" y="623249"/>
                  <a:pt x="1322773" y="639192"/>
                </a:cubicBezTo>
                <a:cubicBezTo>
                  <a:pt x="1334610" y="645110"/>
                  <a:pt x="1347837" y="648822"/>
                  <a:pt x="1358283" y="656947"/>
                </a:cubicBezTo>
                <a:cubicBezTo>
                  <a:pt x="1374800" y="669794"/>
                  <a:pt x="1402672" y="701336"/>
                  <a:pt x="1402672" y="701336"/>
                </a:cubicBezTo>
                <a:cubicBezTo>
                  <a:pt x="1405631" y="713173"/>
                  <a:pt x="1411549" y="724645"/>
                  <a:pt x="1411549" y="736846"/>
                </a:cubicBezTo>
                <a:cubicBezTo>
                  <a:pt x="1411549" y="785893"/>
                  <a:pt x="1400704" y="795037"/>
                  <a:pt x="1376039" y="834501"/>
                </a:cubicBezTo>
                <a:cubicBezTo>
                  <a:pt x="1370384" y="843549"/>
                  <a:pt x="1365828" y="853589"/>
                  <a:pt x="1358283" y="861134"/>
                </a:cubicBezTo>
                <a:cubicBezTo>
                  <a:pt x="1347821" y="871596"/>
                  <a:pt x="1334813" y="879167"/>
                  <a:pt x="1322773" y="887767"/>
                </a:cubicBezTo>
                <a:cubicBezTo>
                  <a:pt x="1314091" y="893969"/>
                  <a:pt x="1305947" y="901319"/>
                  <a:pt x="1296140" y="905522"/>
                </a:cubicBezTo>
                <a:cubicBezTo>
                  <a:pt x="1284925" y="910328"/>
                  <a:pt x="1272053" y="910116"/>
                  <a:pt x="1260629" y="914400"/>
                </a:cubicBezTo>
                <a:cubicBezTo>
                  <a:pt x="1248238" y="919047"/>
                  <a:pt x="1238125" y="929716"/>
                  <a:pt x="1225118" y="932155"/>
                </a:cubicBezTo>
                <a:cubicBezTo>
                  <a:pt x="1190095" y="938722"/>
                  <a:pt x="1154097" y="938074"/>
                  <a:pt x="1118586" y="941033"/>
                </a:cubicBezTo>
                <a:cubicBezTo>
                  <a:pt x="1068279" y="938074"/>
                  <a:pt x="1014953" y="949576"/>
                  <a:pt x="967666" y="932155"/>
                </a:cubicBezTo>
                <a:cubicBezTo>
                  <a:pt x="950104" y="925685"/>
                  <a:pt x="949910" y="878889"/>
                  <a:pt x="949910" y="878889"/>
                </a:cubicBezTo>
                <a:cubicBezTo>
                  <a:pt x="952869" y="813786"/>
                  <a:pt x="951023" y="748286"/>
                  <a:pt x="958788" y="683580"/>
                </a:cubicBezTo>
                <a:cubicBezTo>
                  <a:pt x="960717" y="667504"/>
                  <a:pt x="985055" y="650746"/>
                  <a:pt x="994299" y="639192"/>
                </a:cubicBezTo>
                <a:cubicBezTo>
                  <a:pt x="1000964" y="630861"/>
                  <a:pt x="1004509" y="620104"/>
                  <a:pt x="1012054" y="612559"/>
                </a:cubicBezTo>
                <a:cubicBezTo>
                  <a:pt x="1029263" y="595350"/>
                  <a:pt x="1043660" y="593146"/>
                  <a:pt x="1065320" y="585926"/>
                </a:cubicBezTo>
                <a:cubicBezTo>
                  <a:pt x="1177771" y="588885"/>
                  <a:pt x="1290310" y="589454"/>
                  <a:pt x="1402672" y="594804"/>
                </a:cubicBezTo>
                <a:cubicBezTo>
                  <a:pt x="1452747" y="597188"/>
                  <a:pt x="1425133" y="600900"/>
                  <a:pt x="1455938" y="621437"/>
                </a:cubicBezTo>
                <a:cubicBezTo>
                  <a:pt x="1466949" y="628778"/>
                  <a:pt x="1479958" y="632626"/>
                  <a:pt x="1491448" y="639192"/>
                </a:cubicBezTo>
                <a:cubicBezTo>
                  <a:pt x="1509623" y="649578"/>
                  <a:pt x="1538347" y="672146"/>
                  <a:pt x="1553592" y="683580"/>
                </a:cubicBezTo>
                <a:cubicBezTo>
                  <a:pt x="1559510" y="692458"/>
                  <a:pt x="1564682" y="701881"/>
                  <a:pt x="1571347" y="710213"/>
                </a:cubicBezTo>
                <a:cubicBezTo>
                  <a:pt x="1576576" y="716749"/>
                  <a:pt x="1583744" y="721539"/>
                  <a:pt x="1589103" y="727969"/>
                </a:cubicBezTo>
                <a:cubicBezTo>
                  <a:pt x="1598575" y="739335"/>
                  <a:pt x="1606858" y="751642"/>
                  <a:pt x="1615736" y="763479"/>
                </a:cubicBezTo>
                <a:cubicBezTo>
                  <a:pt x="1621654" y="781234"/>
                  <a:pt x="1625121" y="800005"/>
                  <a:pt x="1633491" y="816745"/>
                </a:cubicBezTo>
                <a:cubicBezTo>
                  <a:pt x="1640108" y="829979"/>
                  <a:pt x="1654115" y="838735"/>
                  <a:pt x="1660124" y="852256"/>
                </a:cubicBezTo>
                <a:cubicBezTo>
                  <a:pt x="1707242" y="958271"/>
                  <a:pt x="1625296" y="838369"/>
                  <a:pt x="1695635" y="932155"/>
                </a:cubicBezTo>
                <a:cubicBezTo>
                  <a:pt x="1706597" y="986970"/>
                  <a:pt x="1722268" y="1044902"/>
                  <a:pt x="1695635" y="1100831"/>
                </a:cubicBezTo>
                <a:cubicBezTo>
                  <a:pt x="1681129" y="1131294"/>
                  <a:pt x="1634452" y="1134902"/>
                  <a:pt x="1615736" y="1162975"/>
                </a:cubicBezTo>
                <a:cubicBezTo>
                  <a:pt x="1592061" y="1198486"/>
                  <a:pt x="1606858" y="1183690"/>
                  <a:pt x="1571347" y="1207363"/>
                </a:cubicBezTo>
                <a:cubicBezTo>
                  <a:pt x="1529504" y="1270129"/>
                  <a:pt x="1584150" y="1194560"/>
                  <a:pt x="1518081" y="1260629"/>
                </a:cubicBezTo>
                <a:cubicBezTo>
                  <a:pt x="1510536" y="1268174"/>
                  <a:pt x="1506528" y="1278580"/>
                  <a:pt x="1500326" y="1287262"/>
                </a:cubicBezTo>
                <a:cubicBezTo>
                  <a:pt x="1445269" y="1364343"/>
                  <a:pt x="1497781" y="1286640"/>
                  <a:pt x="1455938" y="1349406"/>
                </a:cubicBezTo>
                <a:cubicBezTo>
                  <a:pt x="1452979" y="1364202"/>
                  <a:pt x="1451318" y="1379318"/>
                  <a:pt x="1447060" y="1393794"/>
                </a:cubicBezTo>
                <a:cubicBezTo>
                  <a:pt x="1436498" y="1429705"/>
                  <a:pt x="1420627" y="1464012"/>
                  <a:pt x="1411549" y="1500326"/>
                </a:cubicBezTo>
                <a:lnTo>
                  <a:pt x="1402672" y="1535837"/>
                </a:lnTo>
                <a:cubicBezTo>
                  <a:pt x="1405631" y="1606858"/>
                  <a:pt x="1403401" y="1678287"/>
                  <a:pt x="1411549" y="1748901"/>
                </a:cubicBezTo>
                <a:cubicBezTo>
                  <a:pt x="1412508" y="1757216"/>
                  <a:pt x="1421819" y="1762913"/>
                  <a:pt x="1429305" y="1766656"/>
                </a:cubicBezTo>
                <a:cubicBezTo>
                  <a:pt x="1446045" y="1775026"/>
                  <a:pt x="1482571" y="1784411"/>
                  <a:pt x="1482571" y="1784411"/>
                </a:cubicBezTo>
                <a:lnTo>
                  <a:pt x="2166151" y="1775534"/>
                </a:lnTo>
                <a:cubicBezTo>
                  <a:pt x="2206004" y="1774562"/>
                  <a:pt x="2208590" y="1767956"/>
                  <a:pt x="2237173" y="1748901"/>
                </a:cubicBezTo>
                <a:cubicBezTo>
                  <a:pt x="2243091" y="1740023"/>
                  <a:pt x="2255338" y="1732930"/>
                  <a:pt x="2254928" y="1722268"/>
                </a:cubicBezTo>
                <a:cubicBezTo>
                  <a:pt x="2247598" y="1531698"/>
                  <a:pt x="2264905" y="1566894"/>
                  <a:pt x="2201662" y="1482571"/>
                </a:cubicBezTo>
                <a:cubicBezTo>
                  <a:pt x="2192295" y="1426370"/>
                  <a:pt x="2202019" y="1439783"/>
                  <a:pt x="2175029" y="1402672"/>
                </a:cubicBezTo>
                <a:cubicBezTo>
                  <a:pt x="2157624" y="1378739"/>
                  <a:pt x="2121763" y="1331650"/>
                  <a:pt x="2121763" y="1331650"/>
                </a:cubicBezTo>
                <a:cubicBezTo>
                  <a:pt x="2115845" y="1307976"/>
                  <a:pt x="2118649" y="1280151"/>
                  <a:pt x="2104008" y="1260629"/>
                </a:cubicBezTo>
                <a:cubicBezTo>
                  <a:pt x="2079730" y="1228258"/>
                  <a:pt x="2063720" y="1208279"/>
                  <a:pt x="2041864" y="1171852"/>
                </a:cubicBezTo>
                <a:cubicBezTo>
                  <a:pt x="2035055" y="1160504"/>
                  <a:pt x="2031450" y="1147352"/>
                  <a:pt x="2024109" y="1136341"/>
                </a:cubicBezTo>
                <a:cubicBezTo>
                  <a:pt x="2007694" y="1111719"/>
                  <a:pt x="1984077" y="1091788"/>
                  <a:pt x="1970843" y="1065320"/>
                </a:cubicBezTo>
                <a:cubicBezTo>
                  <a:pt x="1920839" y="965314"/>
                  <a:pt x="1949849" y="999938"/>
                  <a:pt x="1899821" y="949910"/>
                </a:cubicBezTo>
                <a:cubicBezTo>
                  <a:pt x="1895792" y="933796"/>
                  <a:pt x="1889341" y="904136"/>
                  <a:pt x="1882066" y="887767"/>
                </a:cubicBezTo>
                <a:cubicBezTo>
                  <a:pt x="1874004" y="869627"/>
                  <a:pt x="1864311" y="852256"/>
                  <a:pt x="1855433" y="834501"/>
                </a:cubicBezTo>
                <a:cubicBezTo>
                  <a:pt x="1828640" y="700541"/>
                  <a:pt x="1862766" y="867502"/>
                  <a:pt x="1837677" y="754602"/>
                </a:cubicBezTo>
                <a:cubicBezTo>
                  <a:pt x="1834404" y="739872"/>
                  <a:pt x="1831759" y="725009"/>
                  <a:pt x="1828800" y="710213"/>
                </a:cubicBezTo>
                <a:cubicBezTo>
                  <a:pt x="1832596" y="660858"/>
                  <a:pt x="1817906" y="605698"/>
                  <a:pt x="1855433" y="568171"/>
                </a:cubicBezTo>
                <a:cubicBezTo>
                  <a:pt x="1862978" y="560626"/>
                  <a:pt x="1872523" y="555187"/>
                  <a:pt x="1882066" y="550415"/>
                </a:cubicBezTo>
                <a:cubicBezTo>
                  <a:pt x="1890436" y="546230"/>
                  <a:pt x="1899821" y="544497"/>
                  <a:pt x="1908699" y="541538"/>
                </a:cubicBezTo>
                <a:cubicBezTo>
                  <a:pt x="1957905" y="492329"/>
                  <a:pt x="1880295" y="567281"/>
                  <a:pt x="1997476" y="479394"/>
                </a:cubicBezTo>
                <a:cubicBezTo>
                  <a:pt x="2075322" y="421009"/>
                  <a:pt x="2010771" y="468089"/>
                  <a:pt x="2157274" y="372862"/>
                </a:cubicBezTo>
                <a:cubicBezTo>
                  <a:pt x="2303334" y="277923"/>
                  <a:pt x="2082803" y="417561"/>
                  <a:pt x="2308194" y="275208"/>
                </a:cubicBezTo>
                <a:cubicBezTo>
                  <a:pt x="2331798" y="260300"/>
                  <a:pt x="2357768" y="248691"/>
                  <a:pt x="2379215" y="230819"/>
                </a:cubicBezTo>
                <a:cubicBezTo>
                  <a:pt x="2396970" y="216023"/>
                  <a:pt x="2415444" y="202048"/>
                  <a:pt x="2432481" y="186431"/>
                </a:cubicBezTo>
                <a:cubicBezTo>
                  <a:pt x="2450991" y="169464"/>
                  <a:pt x="2465659" y="148231"/>
                  <a:pt x="2485747" y="133165"/>
                </a:cubicBezTo>
                <a:cubicBezTo>
                  <a:pt x="2501628" y="121254"/>
                  <a:pt x="2521258" y="115410"/>
                  <a:pt x="2539013" y="106532"/>
                </a:cubicBezTo>
                <a:cubicBezTo>
                  <a:pt x="2553809" y="88777"/>
                  <a:pt x="2569212" y="71510"/>
                  <a:pt x="2583402" y="53266"/>
                </a:cubicBezTo>
                <a:cubicBezTo>
                  <a:pt x="2589953" y="44844"/>
                  <a:pt x="2593613" y="34178"/>
                  <a:pt x="2601157" y="26633"/>
                </a:cubicBezTo>
                <a:cubicBezTo>
                  <a:pt x="2618368" y="9422"/>
                  <a:pt x="2632760" y="7220"/>
                  <a:pt x="2654423" y="0"/>
                </a:cubicBezTo>
                <a:cubicBezTo>
                  <a:pt x="2648505" y="8878"/>
                  <a:pt x="2645546" y="20715"/>
                  <a:pt x="2636668" y="26633"/>
                </a:cubicBezTo>
                <a:cubicBezTo>
                  <a:pt x="2626516" y="33401"/>
                  <a:pt x="2612372" y="30704"/>
                  <a:pt x="2601157" y="35510"/>
                </a:cubicBezTo>
                <a:cubicBezTo>
                  <a:pt x="2591350" y="39713"/>
                  <a:pt x="2584551" y="49620"/>
                  <a:pt x="2574524" y="53266"/>
                </a:cubicBezTo>
                <a:cubicBezTo>
                  <a:pt x="2551591" y="61605"/>
                  <a:pt x="2526653" y="63304"/>
                  <a:pt x="2503503" y="71021"/>
                </a:cubicBezTo>
                <a:lnTo>
                  <a:pt x="2450237" y="88776"/>
                </a:lnTo>
                <a:lnTo>
                  <a:pt x="2032986" y="71021"/>
                </a:lnTo>
                <a:cubicBezTo>
                  <a:pt x="2012094" y="69860"/>
                  <a:pt x="1991760" y="61578"/>
                  <a:pt x="1970843" y="62143"/>
                </a:cubicBezTo>
                <a:cubicBezTo>
                  <a:pt x="1881901" y="64547"/>
                  <a:pt x="1793289" y="73980"/>
                  <a:pt x="1704512" y="79899"/>
                </a:cubicBezTo>
                <a:cubicBezTo>
                  <a:pt x="1680838" y="85817"/>
                  <a:pt x="1655317" y="86741"/>
                  <a:pt x="1633491" y="97654"/>
                </a:cubicBezTo>
                <a:cubicBezTo>
                  <a:pt x="1551557" y="138622"/>
                  <a:pt x="1588148" y="126746"/>
                  <a:pt x="1526959" y="142042"/>
                </a:cubicBezTo>
                <a:cubicBezTo>
                  <a:pt x="1488966" y="170536"/>
                  <a:pt x="1460423" y="189327"/>
                  <a:pt x="1429305" y="230819"/>
                </a:cubicBezTo>
                <a:cubicBezTo>
                  <a:pt x="1420427" y="242656"/>
                  <a:pt x="1410285" y="253642"/>
                  <a:pt x="1402672" y="266330"/>
                </a:cubicBezTo>
                <a:cubicBezTo>
                  <a:pt x="1379559" y="304852"/>
                  <a:pt x="1378684" y="311660"/>
                  <a:pt x="1367161" y="346229"/>
                </a:cubicBezTo>
                <a:cubicBezTo>
                  <a:pt x="1370120" y="355107"/>
                  <a:pt x="1369422" y="366245"/>
                  <a:pt x="1376039" y="372862"/>
                </a:cubicBezTo>
                <a:cubicBezTo>
                  <a:pt x="1382656" y="379479"/>
                  <a:pt x="1393593" y="379470"/>
                  <a:pt x="1402672" y="381740"/>
                </a:cubicBezTo>
                <a:cubicBezTo>
                  <a:pt x="1417310" y="385400"/>
                  <a:pt x="1432008" y="389567"/>
                  <a:pt x="1447060" y="390617"/>
                </a:cubicBezTo>
                <a:cubicBezTo>
                  <a:pt x="1559393" y="398454"/>
                  <a:pt x="1671961" y="402454"/>
                  <a:pt x="1784411" y="408373"/>
                </a:cubicBezTo>
                <a:cubicBezTo>
                  <a:pt x="2004540" y="452398"/>
                  <a:pt x="1729275" y="400854"/>
                  <a:pt x="1979720" y="435006"/>
                </a:cubicBezTo>
                <a:cubicBezTo>
                  <a:pt x="2115200" y="453481"/>
                  <a:pt x="2021001" y="450401"/>
                  <a:pt x="2148396" y="470516"/>
                </a:cubicBezTo>
                <a:cubicBezTo>
                  <a:pt x="2177772" y="475154"/>
                  <a:pt x="2207581" y="476435"/>
                  <a:pt x="2237173" y="479394"/>
                </a:cubicBezTo>
                <a:cubicBezTo>
                  <a:pt x="2272879" y="493127"/>
                  <a:pt x="2404483" y="539490"/>
                  <a:pt x="2441359" y="568171"/>
                </a:cubicBezTo>
                <a:cubicBezTo>
                  <a:pt x="2529680" y="636865"/>
                  <a:pt x="2493185" y="611598"/>
                  <a:pt x="2547891" y="648070"/>
                </a:cubicBezTo>
                <a:cubicBezTo>
                  <a:pt x="2553809" y="659907"/>
                  <a:pt x="2564820" y="670372"/>
                  <a:pt x="2565646" y="683580"/>
                </a:cubicBezTo>
                <a:cubicBezTo>
                  <a:pt x="2567169" y="707947"/>
                  <a:pt x="2561759" y="809258"/>
                  <a:pt x="2539013" y="843378"/>
                </a:cubicBezTo>
                <a:cubicBezTo>
                  <a:pt x="2533095" y="852256"/>
                  <a:pt x="2526029" y="860468"/>
                  <a:pt x="2521258" y="870011"/>
                </a:cubicBezTo>
                <a:cubicBezTo>
                  <a:pt x="2514131" y="884265"/>
                  <a:pt x="2515496" y="903906"/>
                  <a:pt x="2503503" y="914400"/>
                </a:cubicBezTo>
                <a:cubicBezTo>
                  <a:pt x="2489418" y="926724"/>
                  <a:pt x="2468163" y="926777"/>
                  <a:pt x="2450237" y="932155"/>
                </a:cubicBezTo>
                <a:cubicBezTo>
                  <a:pt x="2373784" y="955091"/>
                  <a:pt x="2459336" y="923189"/>
                  <a:pt x="2370338" y="958788"/>
                </a:cubicBezTo>
                <a:cubicBezTo>
                  <a:pt x="2192784" y="955829"/>
                  <a:pt x="2015083" y="957737"/>
                  <a:pt x="1837677" y="949910"/>
                </a:cubicBezTo>
                <a:cubicBezTo>
                  <a:pt x="1813298" y="948834"/>
                  <a:pt x="1790760" y="935961"/>
                  <a:pt x="1766656" y="932155"/>
                </a:cubicBezTo>
                <a:cubicBezTo>
                  <a:pt x="1734370" y="927057"/>
                  <a:pt x="1701553" y="926236"/>
                  <a:pt x="1669002" y="923277"/>
                </a:cubicBezTo>
                <a:cubicBezTo>
                  <a:pt x="1651247" y="917359"/>
                  <a:pt x="1632476" y="913892"/>
                  <a:pt x="1615736" y="905522"/>
                </a:cubicBezTo>
                <a:lnTo>
                  <a:pt x="1526959" y="861134"/>
                </a:lnTo>
                <a:cubicBezTo>
                  <a:pt x="1521041" y="855215"/>
                  <a:pt x="1516975" y="846487"/>
                  <a:pt x="1509204" y="843378"/>
                </a:cubicBezTo>
                <a:cubicBezTo>
                  <a:pt x="1486547" y="834315"/>
                  <a:pt x="1438182" y="825623"/>
                  <a:pt x="1438182" y="825623"/>
                </a:cubicBezTo>
                <a:cubicBezTo>
                  <a:pt x="1426345" y="816745"/>
                  <a:pt x="1415219" y="806832"/>
                  <a:pt x="1402672" y="798990"/>
                </a:cubicBezTo>
                <a:cubicBezTo>
                  <a:pt x="1391450" y="791976"/>
                  <a:pt x="1377748" y="789175"/>
                  <a:pt x="1367161" y="781235"/>
                </a:cubicBezTo>
                <a:cubicBezTo>
                  <a:pt x="1353769" y="771191"/>
                  <a:pt x="1344510" y="756441"/>
                  <a:pt x="1331650" y="745724"/>
                </a:cubicBezTo>
                <a:cubicBezTo>
                  <a:pt x="1308917" y="726780"/>
                  <a:pt x="1281554" y="713383"/>
                  <a:pt x="1260629" y="692458"/>
                </a:cubicBezTo>
                <a:cubicBezTo>
                  <a:pt x="1248792" y="680621"/>
                  <a:pt x="1238510" y="666991"/>
                  <a:pt x="1225118" y="656947"/>
                </a:cubicBezTo>
                <a:cubicBezTo>
                  <a:pt x="1214531" y="649007"/>
                  <a:pt x="1200195" y="647132"/>
                  <a:pt x="1189608" y="639192"/>
                </a:cubicBezTo>
                <a:cubicBezTo>
                  <a:pt x="1176216" y="629148"/>
                  <a:pt x="1166540" y="614879"/>
                  <a:pt x="1154097" y="603681"/>
                </a:cubicBezTo>
                <a:cubicBezTo>
                  <a:pt x="1136918" y="588220"/>
                  <a:pt x="1118010" y="574754"/>
                  <a:pt x="1100831" y="559293"/>
                </a:cubicBezTo>
                <a:cubicBezTo>
                  <a:pt x="1064288" y="526404"/>
                  <a:pt x="1057042" y="508315"/>
                  <a:pt x="1012054" y="479394"/>
                </a:cubicBezTo>
                <a:cubicBezTo>
                  <a:pt x="989790" y="465081"/>
                  <a:pt x="963297" y="458196"/>
                  <a:pt x="941033" y="443883"/>
                </a:cubicBezTo>
                <a:cubicBezTo>
                  <a:pt x="921592" y="431385"/>
                  <a:pt x="906998" y="412315"/>
                  <a:pt x="887767" y="399495"/>
                </a:cubicBezTo>
                <a:cubicBezTo>
                  <a:pt x="871250" y="388484"/>
                  <a:pt x="851648" y="382864"/>
                  <a:pt x="834501" y="372862"/>
                </a:cubicBezTo>
                <a:cubicBezTo>
                  <a:pt x="816069" y="362110"/>
                  <a:pt x="798306" y="350155"/>
                  <a:pt x="781235" y="337351"/>
                </a:cubicBezTo>
                <a:cubicBezTo>
                  <a:pt x="762745" y="323484"/>
                  <a:pt x="747690" y="305015"/>
                  <a:pt x="727969" y="292963"/>
                </a:cubicBezTo>
                <a:cubicBezTo>
                  <a:pt x="694092" y="272260"/>
                  <a:pt x="655481" y="260123"/>
                  <a:pt x="621437" y="239697"/>
                </a:cubicBezTo>
                <a:cubicBezTo>
                  <a:pt x="606641" y="230819"/>
                  <a:pt x="593153" y="219258"/>
                  <a:pt x="577048" y="213064"/>
                </a:cubicBezTo>
                <a:cubicBezTo>
                  <a:pt x="554272" y="204304"/>
                  <a:pt x="527853" y="206221"/>
                  <a:pt x="506027" y="195308"/>
                </a:cubicBezTo>
                <a:cubicBezTo>
                  <a:pt x="439265" y="161927"/>
                  <a:pt x="472227" y="172568"/>
                  <a:pt x="408373" y="159798"/>
                </a:cubicBezTo>
                <a:cubicBezTo>
                  <a:pt x="342310" y="110252"/>
                  <a:pt x="406217" y="150201"/>
                  <a:pt x="328474" y="124287"/>
                </a:cubicBezTo>
                <a:cubicBezTo>
                  <a:pt x="224389" y="89592"/>
                  <a:pt x="396437" y="118030"/>
                  <a:pt x="213064" y="97654"/>
                </a:cubicBezTo>
                <a:cubicBezTo>
                  <a:pt x="153879" y="100613"/>
                  <a:pt x="94271" y="98868"/>
                  <a:pt x="35510" y="106532"/>
                </a:cubicBezTo>
                <a:cubicBezTo>
                  <a:pt x="24930" y="107912"/>
                  <a:pt x="15542" y="115955"/>
                  <a:pt x="8877" y="124287"/>
                </a:cubicBezTo>
                <a:cubicBezTo>
                  <a:pt x="3031" y="131594"/>
                  <a:pt x="2959" y="142042"/>
                  <a:pt x="0" y="150920"/>
                </a:cubicBezTo>
                <a:cubicBezTo>
                  <a:pt x="2959" y="177553"/>
                  <a:pt x="1826" y="204966"/>
                  <a:pt x="8877" y="230819"/>
                </a:cubicBezTo>
                <a:cubicBezTo>
                  <a:pt x="11079" y="238894"/>
                  <a:pt x="22480" y="241308"/>
                  <a:pt x="26633" y="248575"/>
                </a:cubicBezTo>
                <a:cubicBezTo>
                  <a:pt x="34539" y="262411"/>
                  <a:pt x="33801" y="281052"/>
                  <a:pt x="44388" y="292963"/>
                </a:cubicBezTo>
                <a:cubicBezTo>
                  <a:pt x="79883" y="332895"/>
                  <a:pt x="88617" y="322064"/>
                  <a:pt x="124287" y="337351"/>
                </a:cubicBezTo>
                <a:cubicBezTo>
                  <a:pt x="136451" y="342564"/>
                  <a:pt x="147406" y="350460"/>
                  <a:pt x="159798" y="355107"/>
                </a:cubicBezTo>
                <a:cubicBezTo>
                  <a:pt x="194900" y="368270"/>
                  <a:pt x="254489" y="369902"/>
                  <a:pt x="284085" y="372862"/>
                </a:cubicBezTo>
                <a:cubicBezTo>
                  <a:pt x="366943" y="369903"/>
                  <a:pt x="449884" y="368714"/>
                  <a:pt x="532660" y="363984"/>
                </a:cubicBezTo>
                <a:cubicBezTo>
                  <a:pt x="553551" y="362790"/>
                  <a:pt x="574415" y="359812"/>
                  <a:pt x="594804" y="355107"/>
                </a:cubicBezTo>
                <a:cubicBezTo>
                  <a:pt x="613041" y="350899"/>
                  <a:pt x="648070" y="337351"/>
                  <a:pt x="648070" y="337351"/>
                </a:cubicBezTo>
                <a:cubicBezTo>
                  <a:pt x="677662" y="340310"/>
                  <a:pt x="707452" y="341707"/>
                  <a:pt x="736846" y="346229"/>
                </a:cubicBezTo>
                <a:cubicBezTo>
                  <a:pt x="746095" y="347652"/>
                  <a:pt x="756290" y="349116"/>
                  <a:pt x="763479" y="355107"/>
                </a:cubicBezTo>
                <a:cubicBezTo>
                  <a:pt x="774846" y="364579"/>
                  <a:pt x="780214" y="379619"/>
                  <a:pt x="790112" y="390617"/>
                </a:cubicBezTo>
                <a:cubicBezTo>
                  <a:pt x="806910" y="409281"/>
                  <a:pt x="828312" y="423795"/>
                  <a:pt x="843378" y="443883"/>
                </a:cubicBezTo>
                <a:cubicBezTo>
                  <a:pt x="852256" y="455720"/>
                  <a:pt x="860382" y="468160"/>
                  <a:pt x="870011" y="479394"/>
                </a:cubicBezTo>
                <a:cubicBezTo>
                  <a:pt x="921281" y="539210"/>
                  <a:pt x="875153" y="473792"/>
                  <a:pt x="914400" y="532660"/>
                </a:cubicBezTo>
                <a:cubicBezTo>
                  <a:pt x="917359" y="544497"/>
                  <a:pt x="918584" y="556908"/>
                  <a:pt x="923277" y="568171"/>
                </a:cubicBezTo>
                <a:cubicBezTo>
                  <a:pt x="945654" y="621876"/>
                  <a:pt x="951324" y="627996"/>
                  <a:pt x="976543" y="665825"/>
                </a:cubicBezTo>
                <a:cubicBezTo>
                  <a:pt x="979502" y="689499"/>
                  <a:pt x="986272" y="713003"/>
                  <a:pt x="985421" y="736846"/>
                </a:cubicBezTo>
                <a:cubicBezTo>
                  <a:pt x="983173" y="799784"/>
                  <a:pt x="985178" y="894131"/>
                  <a:pt x="949910" y="958788"/>
                </a:cubicBezTo>
                <a:cubicBezTo>
                  <a:pt x="939692" y="977522"/>
                  <a:pt x="934644" y="1005306"/>
                  <a:pt x="914400" y="1012054"/>
                </a:cubicBezTo>
                <a:cubicBezTo>
                  <a:pt x="872649" y="1025972"/>
                  <a:pt x="896456" y="1017457"/>
                  <a:pt x="843378" y="1038687"/>
                </a:cubicBezTo>
                <a:cubicBezTo>
                  <a:pt x="751642" y="1035728"/>
                  <a:pt x="659619" y="1037647"/>
                  <a:pt x="568171" y="1029809"/>
                </a:cubicBezTo>
                <a:cubicBezTo>
                  <a:pt x="554985" y="1028679"/>
                  <a:pt x="545215" y="1016239"/>
                  <a:pt x="532660" y="1012054"/>
                </a:cubicBezTo>
                <a:cubicBezTo>
                  <a:pt x="518345" y="1007282"/>
                  <a:pt x="503068" y="1006135"/>
                  <a:pt x="488272" y="1003176"/>
                </a:cubicBezTo>
                <a:cubicBezTo>
                  <a:pt x="420375" y="952254"/>
                  <a:pt x="485493" y="997783"/>
                  <a:pt x="417250" y="958788"/>
                </a:cubicBezTo>
                <a:cubicBezTo>
                  <a:pt x="369429" y="931462"/>
                  <a:pt x="409320" y="952444"/>
                  <a:pt x="372862" y="923277"/>
                </a:cubicBezTo>
                <a:cubicBezTo>
                  <a:pt x="346269" y="902002"/>
                  <a:pt x="336272" y="901539"/>
                  <a:pt x="301841" y="887767"/>
                </a:cubicBezTo>
                <a:cubicBezTo>
                  <a:pt x="295922" y="881848"/>
                  <a:pt x="285269" y="878297"/>
                  <a:pt x="284085" y="870011"/>
                </a:cubicBezTo>
                <a:cubicBezTo>
                  <a:pt x="276190" y="814748"/>
                  <a:pt x="290189" y="831449"/>
                  <a:pt x="319596" y="816745"/>
                </a:cubicBezTo>
                <a:cubicBezTo>
                  <a:pt x="329139" y="811973"/>
                  <a:pt x="337351" y="804908"/>
                  <a:pt x="346229" y="798990"/>
                </a:cubicBezTo>
                <a:cubicBezTo>
                  <a:pt x="426128" y="801949"/>
                  <a:pt x="506208" y="801736"/>
                  <a:pt x="585926" y="807868"/>
                </a:cubicBezTo>
                <a:cubicBezTo>
                  <a:pt x="643019" y="812260"/>
                  <a:pt x="678368" y="822100"/>
                  <a:pt x="727969" y="834501"/>
                </a:cubicBezTo>
                <a:cubicBezTo>
                  <a:pt x="739806" y="852256"/>
                  <a:pt x="756731" y="867523"/>
                  <a:pt x="763479" y="887767"/>
                </a:cubicBezTo>
                <a:cubicBezTo>
                  <a:pt x="766438" y="896645"/>
                  <a:pt x="766918" y="906785"/>
                  <a:pt x="772357" y="914400"/>
                </a:cubicBezTo>
                <a:cubicBezTo>
                  <a:pt x="782087" y="928022"/>
                  <a:pt x="796031" y="938073"/>
                  <a:pt x="807868" y="949910"/>
                </a:cubicBezTo>
                <a:cubicBezTo>
                  <a:pt x="815267" y="994307"/>
                  <a:pt x="817808" y="1021918"/>
                  <a:pt x="834501" y="1065320"/>
                </a:cubicBezTo>
                <a:cubicBezTo>
                  <a:pt x="841627" y="1083848"/>
                  <a:pt x="852256" y="1100831"/>
                  <a:pt x="861134" y="1118586"/>
                </a:cubicBezTo>
                <a:cubicBezTo>
                  <a:pt x="863243" y="1131238"/>
                  <a:pt x="874234" y="1200724"/>
                  <a:pt x="878889" y="1216241"/>
                </a:cubicBezTo>
                <a:cubicBezTo>
                  <a:pt x="883468" y="1231505"/>
                  <a:pt x="890726" y="1245833"/>
                  <a:pt x="896644" y="1260629"/>
                </a:cubicBezTo>
                <a:cubicBezTo>
                  <a:pt x="908174" y="1341339"/>
                  <a:pt x="910494" y="1323475"/>
                  <a:pt x="896644" y="1420427"/>
                </a:cubicBezTo>
                <a:cubicBezTo>
                  <a:pt x="895321" y="1429691"/>
                  <a:pt x="894384" y="1440443"/>
                  <a:pt x="887767" y="1447060"/>
                </a:cubicBezTo>
                <a:cubicBezTo>
                  <a:pt x="881150" y="1453677"/>
                  <a:pt x="869653" y="1452066"/>
                  <a:pt x="861134" y="1455938"/>
                </a:cubicBezTo>
                <a:cubicBezTo>
                  <a:pt x="837038" y="1466890"/>
                  <a:pt x="812135" y="1476766"/>
                  <a:pt x="790112" y="1491448"/>
                </a:cubicBezTo>
                <a:cubicBezTo>
                  <a:pt x="781234" y="1497367"/>
                  <a:pt x="773022" y="1504432"/>
                  <a:pt x="763479" y="1509204"/>
                </a:cubicBezTo>
                <a:cubicBezTo>
                  <a:pt x="740641" y="1520623"/>
                  <a:pt x="693235" y="1525869"/>
                  <a:pt x="674703" y="1526959"/>
                </a:cubicBezTo>
                <a:cubicBezTo>
                  <a:pt x="544587" y="1534613"/>
                  <a:pt x="414291" y="1538796"/>
                  <a:pt x="284085" y="1544714"/>
                </a:cubicBezTo>
                <a:cubicBezTo>
                  <a:pt x="272707" y="1547559"/>
                  <a:pt x="234678" y="1556102"/>
                  <a:pt x="221942" y="1562470"/>
                </a:cubicBezTo>
                <a:cubicBezTo>
                  <a:pt x="153103" y="1596889"/>
                  <a:pt x="235619" y="1566788"/>
                  <a:pt x="168676" y="1589103"/>
                </a:cubicBezTo>
                <a:cubicBezTo>
                  <a:pt x="150921" y="1583184"/>
                  <a:pt x="133871" y="1574424"/>
                  <a:pt x="115410" y="1571347"/>
                </a:cubicBezTo>
                <a:cubicBezTo>
                  <a:pt x="97654" y="1568388"/>
                  <a:pt x="79220" y="1568162"/>
                  <a:pt x="62143" y="1562470"/>
                </a:cubicBezTo>
                <a:cubicBezTo>
                  <a:pt x="59336" y="1561534"/>
                  <a:pt x="62143" y="1556551"/>
                  <a:pt x="62143" y="1553592"/>
                </a:cubicBezTo>
              </a:path>
            </a:pathLst>
          </a:cu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50077D0B-5C56-4A2E-BEF5-E787C4CCF251}"/>
              </a:ext>
            </a:extLst>
          </p:cNvPr>
          <p:cNvCxnSpPr/>
          <p:nvPr/>
        </p:nvCxnSpPr>
        <p:spPr>
          <a:xfrm>
            <a:off x="4909351" y="1915614"/>
            <a:ext cx="2512381" cy="2024108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0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CB7FE9-86DE-4F8C-ACF7-F10A7CEA6D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9745AD9-F037-4E99-9A98-54810FD04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701" y="1586043"/>
            <a:ext cx="6314976" cy="3532090"/>
          </a:xfrm>
        </p:spPr>
        <p:txBody>
          <a:bodyPr/>
          <a:lstStyle/>
          <a:p>
            <a:r>
              <a:rPr lang="en-US" b="1" i="1" dirty="0">
                <a:solidFill>
                  <a:schemeClr val="bg2"/>
                </a:solidFill>
              </a:rPr>
              <a:t>How can I down-regulate? </a:t>
            </a:r>
          </a:p>
          <a:p>
            <a:pPr marL="0" indent="0">
              <a:buNone/>
            </a:pPr>
            <a:r>
              <a:rPr lang="en-US" b="1" i="1" dirty="0">
                <a:solidFill>
                  <a:schemeClr val="bg2"/>
                </a:solidFill>
              </a:rPr>
              <a:t>   </a:t>
            </a:r>
            <a:r>
              <a:rPr lang="en-US" dirty="0">
                <a:solidFill>
                  <a:schemeClr val="tx1"/>
                </a:solidFill>
              </a:rPr>
              <a:t>Micro breaks, focus time, down time </a:t>
            </a:r>
          </a:p>
          <a:p>
            <a:r>
              <a:rPr lang="en-US" b="1" i="1" dirty="0">
                <a:solidFill>
                  <a:srgbClr val="FFC000"/>
                </a:solidFill>
              </a:rPr>
              <a:t>What lights me up? 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FFC000"/>
                </a:solidFill>
              </a:rPr>
              <a:t>    </a:t>
            </a:r>
            <a:r>
              <a:rPr lang="en-US" dirty="0">
                <a:solidFill>
                  <a:schemeClr val="tx1"/>
                </a:solidFill>
              </a:rPr>
              <a:t>Prioritize joy, meaning, and restoration.</a:t>
            </a:r>
          </a:p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How can I practice self compassion?  </a:t>
            </a:r>
            <a:r>
              <a:rPr lang="en-US" dirty="0">
                <a:solidFill>
                  <a:schemeClr val="tx1"/>
                </a:solidFill>
              </a:rPr>
              <a:t>Give – and receive – grace.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7330E9A-9236-4EE5-BE67-F148B53DC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Cultivating “Healthy Selfishness”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D31346-5AB7-476B-8BC8-A1188476D7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time to begin is now!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D2CDE8-B2A3-4788-BAE2-A1D6D9FD8F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1864" y="5176940"/>
            <a:ext cx="6884893" cy="968188"/>
          </a:xfrm>
        </p:spPr>
        <p:txBody>
          <a:bodyPr/>
          <a:lstStyle/>
          <a:p>
            <a:r>
              <a:rPr lang="en-US" dirty="0"/>
              <a:t>Self-care is </a:t>
            </a:r>
            <a:r>
              <a:rPr lang="en-US" b="1" dirty="0"/>
              <a:t>good stewardship </a:t>
            </a:r>
            <a:r>
              <a:rPr lang="en-US" dirty="0"/>
              <a:t>and an </a:t>
            </a:r>
            <a:r>
              <a:rPr lang="en-US" b="1" dirty="0"/>
              <a:t>ethical requirement </a:t>
            </a:r>
            <a:r>
              <a:rPr lang="en-US" dirty="0"/>
              <a:t>to do no harm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DF93EF7-97CC-40B7-9013-D5BFE484E1DA}"/>
              </a:ext>
            </a:extLst>
          </p:cNvPr>
          <p:cNvPicPr>
            <a:picLocks noGrp="1" noChangeAspect="1" noChangeArrowheads="1"/>
          </p:cNvPicPr>
          <p:nvPr>
            <p:ph sz="half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" r="-2" b="332"/>
          <a:stretch/>
        </p:blipFill>
        <p:spPr bwMode="auto">
          <a:xfrm>
            <a:off x="7257407" y="1312339"/>
            <a:ext cx="3645963" cy="3532187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911707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347D20-4DB9-4D91-88B6-F51E4ACBCB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E46914A-69DF-4616-B894-AD41808293FA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711C1B8-6675-41C2-910C-9951C407CF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19311" y="1843345"/>
            <a:ext cx="2532184" cy="769937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My H&amp;W Resources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9B6DA5-5C9A-4410-8277-8052F22E50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4022" y="1843345"/>
            <a:ext cx="2216150" cy="769937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Tele-Health </a:t>
            </a:r>
          </a:p>
          <a:p>
            <a:pPr>
              <a:lnSpc>
                <a:spcPct val="90000"/>
              </a:lnSpc>
            </a:pPr>
            <a:r>
              <a:rPr lang="en-US" dirty="0"/>
              <a:t>Regence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F2CE95-D4F9-457A-B4C2-B1775796B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03415" y="1843345"/>
            <a:ext cx="2216150" cy="769937"/>
          </a:xfrm>
        </p:spPr>
        <p:txBody>
          <a:bodyPr anchor="ctr">
            <a:normAutofit/>
          </a:bodyPr>
          <a:lstStyle/>
          <a:p>
            <a:r>
              <a:rPr lang="en-US" dirty="0"/>
              <a:t>In This Together</a:t>
            </a:r>
            <a:endParaRPr lang="en-US" sz="1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A60E6A-A047-43FB-9F25-6913184BC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</p:spPr>
        <p:txBody>
          <a:bodyPr anchor="b">
            <a:normAutofit/>
          </a:bodyPr>
          <a:lstStyle/>
          <a:p>
            <a:r>
              <a:rPr lang="en-US" sz="3700" dirty="0"/>
              <a:t>Associate Health &amp; Wellbeing Resources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D9570C-A621-464B-B9A7-3F1023DE84F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58" y="3010457"/>
            <a:ext cx="3532872" cy="3032991"/>
          </a:xfrm>
        </p:spPr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1600" b="1" dirty="0"/>
              <a:t>Associates + Household Members </a:t>
            </a:r>
          </a:p>
          <a:p>
            <a:pPr marL="0" indent="0">
              <a:spcAft>
                <a:spcPts val="0"/>
              </a:spcAft>
              <a:buNone/>
            </a:pPr>
            <a:endParaRPr lang="en-US" sz="1600" b="1" dirty="0"/>
          </a:p>
          <a:p>
            <a:pPr>
              <a:spcAft>
                <a:spcPts val="0"/>
              </a:spcAft>
            </a:pPr>
            <a:r>
              <a:rPr lang="en-US" sz="1600" dirty="0"/>
              <a:t>Counseling (5 free visits)</a:t>
            </a:r>
          </a:p>
          <a:p>
            <a:pPr>
              <a:spcAft>
                <a:spcPts val="0"/>
              </a:spcAft>
            </a:pPr>
            <a:r>
              <a:rPr lang="en-US" sz="1600" dirty="0"/>
              <a:t>Digital H&amp;W coaching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Stress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Sleep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Food  </a:t>
            </a:r>
          </a:p>
          <a:p>
            <a:pPr marL="502920" lvl="1" indent="0">
              <a:spcAft>
                <a:spcPts val="0"/>
              </a:spcAft>
              <a:buNone/>
            </a:pP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Health &amp; Wellbeing Resources- Instructional Guide</a:t>
            </a:r>
            <a:endParaRPr lang="en-US" sz="1400" dirty="0">
              <a:solidFill>
                <a:schemeClr val="bg2"/>
              </a:solidFill>
            </a:endParaRP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1400" dirty="0">
                <a:solidFill>
                  <a:schemeClr val="bg2"/>
                </a:solidFill>
                <a:hlinkClick r:id="rId4" tooltip="myhealthandwellbeingresources.c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myhealthandwellbeingresources.com</a:t>
            </a:r>
            <a:endParaRPr lang="en-US" sz="1400" dirty="0">
              <a:solidFill>
                <a:schemeClr val="bg2"/>
              </a:solidFill>
            </a:endParaRPr>
          </a:p>
          <a:p>
            <a:pPr marL="0" indent="0" algn="ctr"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1400" b="1" dirty="0"/>
              <a:t>Confidential-24/7 </a:t>
            </a:r>
          </a:p>
          <a:p>
            <a:pPr marL="0" indent="0" algn="ctr"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1400" b="1" dirty="0"/>
              <a:t>888.912-1043</a:t>
            </a:r>
          </a:p>
          <a:p>
            <a:pPr marL="0" indent="0">
              <a:lnSpc>
                <a:spcPct val="90000"/>
              </a:lnSpc>
              <a:buNone/>
            </a:pP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922712-3D16-4F67-A444-1133C68DB8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60704" y="3010457"/>
            <a:ext cx="3532872" cy="303299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en-US" sz="1600" b="1" dirty="0"/>
              <a:t>Tele-Health Covered 100% (2020/2021) </a:t>
            </a:r>
          </a:p>
          <a:p>
            <a:pPr marL="0" indent="0">
              <a:lnSpc>
                <a:spcPct val="120000"/>
              </a:lnSpc>
              <a:spcAft>
                <a:spcPts val="0"/>
              </a:spcAft>
              <a:buNone/>
            </a:pPr>
            <a:endParaRPr lang="en-US" sz="1600" b="1" dirty="0"/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600" dirty="0"/>
              <a:t>Doctor visits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600" dirty="0"/>
              <a:t>Counselors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600" dirty="0"/>
              <a:t>Psychiatrist – Medication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600" dirty="0"/>
              <a:t>The module will guide members through: </a:t>
            </a:r>
            <a:r>
              <a:rPr lang="en-US" sz="1600" dirty="0">
                <a:solidFill>
                  <a:schemeClr val="bg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MDLive How to video </a:t>
            </a:r>
            <a:endParaRPr lang="en-US" sz="1600" dirty="0">
              <a:solidFill>
                <a:schemeClr val="bg2"/>
              </a:solidFill>
            </a:endParaRPr>
          </a:p>
          <a:p>
            <a:pPr marL="0" indent="0">
              <a:lnSpc>
                <a:spcPct val="120000"/>
              </a:lnSpc>
              <a:spcAft>
                <a:spcPts val="0"/>
              </a:spcAft>
              <a:buNone/>
            </a:pPr>
            <a:endParaRPr lang="en-US" sz="1400" dirty="0"/>
          </a:p>
          <a:p>
            <a:pPr marL="0" indent="0" algn="ctr">
              <a:spcAft>
                <a:spcPts val="0"/>
              </a:spcAft>
              <a:buNone/>
            </a:pPr>
            <a:endParaRPr lang="en-US" sz="1400" dirty="0"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en-US" sz="1400" dirty="0">
                <a:solidFill>
                  <a:schemeClr val="bg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MDLIVE.com/Regence</a:t>
            </a:r>
            <a:endParaRPr lang="en-US" sz="1400" dirty="0">
              <a:solidFill>
                <a:schemeClr val="bg2"/>
              </a:solidFill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en-US" sz="1400" dirty="0"/>
              <a:t>Customer Service- 888.725-3097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43992F-3C6A-4A14-A27C-DCE23A8A020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879356" y="3010457"/>
            <a:ext cx="3532872" cy="3032991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1600" b="1" dirty="0"/>
              <a:t>Self-Care Tools/Resources</a:t>
            </a:r>
            <a:r>
              <a:rPr lang="en-US" sz="1600" dirty="0"/>
              <a:t> </a:t>
            </a:r>
          </a:p>
          <a:p>
            <a:pPr marL="0" indent="0">
              <a:spcAft>
                <a:spcPts val="0"/>
              </a:spcAft>
              <a:buNone/>
            </a:pPr>
            <a:endParaRPr lang="en-US" sz="1600" dirty="0"/>
          </a:p>
          <a:p>
            <a:pPr>
              <a:spcAft>
                <a:spcPts val="0"/>
              </a:spcAft>
            </a:pPr>
            <a:r>
              <a:rPr lang="en-US" sz="1600" dirty="0"/>
              <a:t>Custom Webinars 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Self-Care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Supporting others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Leadership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Boundaries</a:t>
            </a:r>
          </a:p>
          <a:p>
            <a:pPr>
              <a:spcAft>
                <a:spcPts val="0"/>
              </a:spcAft>
            </a:pPr>
            <a:r>
              <a:rPr lang="en-US" sz="1600" dirty="0"/>
              <a:t>Podcast</a:t>
            </a:r>
          </a:p>
          <a:p>
            <a:pPr>
              <a:spcAft>
                <a:spcPts val="0"/>
              </a:spcAft>
            </a:pPr>
            <a:r>
              <a:rPr lang="en-US" sz="1600" dirty="0"/>
              <a:t>Articles </a:t>
            </a:r>
          </a:p>
          <a:p>
            <a:pPr marL="0" indent="0">
              <a:spcAft>
                <a:spcPts val="0"/>
              </a:spcAft>
              <a:buNone/>
            </a:pPr>
            <a:endParaRPr lang="en-US" sz="1400" dirty="0"/>
          </a:p>
          <a:p>
            <a:pPr marL="0" indent="0" algn="ctr">
              <a:spcAft>
                <a:spcPts val="0"/>
              </a:spcAft>
              <a:buNone/>
            </a:pPr>
            <a:r>
              <a:rPr lang="en-US" sz="1400" dirty="0">
                <a:solidFill>
                  <a:schemeClr val="bg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mvh4you.com</a:t>
            </a:r>
            <a:endParaRPr lang="en-US" sz="1400" dirty="0">
              <a:solidFill>
                <a:schemeClr val="bg2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1800" dirty="0">
              <a:solidFill>
                <a:schemeClr val="bg2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07759825"/>
      </p:ext>
    </p:extLst>
  </p:cSld>
  <p:clrMapOvr>
    <a:masterClrMapping/>
  </p:clrMapOvr>
</p:sld>
</file>

<file path=ppt/theme/theme1.xml><?xml version="1.0" encoding="utf-8"?>
<a:theme xmlns:a="http://schemas.openxmlformats.org/drawingml/2006/main" name="Banfield PPT template_16x9_widescreen">
  <a:themeElements>
    <a:clrScheme name="Banfield Colors">
      <a:dk1>
        <a:srgbClr val="777778"/>
      </a:dk1>
      <a:lt1>
        <a:srgbClr val="FFFFFF"/>
      </a:lt1>
      <a:dk2>
        <a:srgbClr val="002677"/>
      </a:dk2>
      <a:lt2>
        <a:srgbClr val="E35204"/>
      </a:lt2>
      <a:accent1>
        <a:srgbClr val="E35204"/>
      </a:accent1>
      <a:accent2>
        <a:srgbClr val="777778"/>
      </a:accent2>
      <a:accent3>
        <a:srgbClr val="CECFCF"/>
      </a:accent3>
      <a:accent4>
        <a:srgbClr val="16316E"/>
      </a:accent4>
      <a:accent5>
        <a:srgbClr val="87D1E6"/>
      </a:accent5>
      <a:accent6>
        <a:srgbClr val="FFFFFF"/>
      </a:accent6>
      <a:hlink>
        <a:srgbClr val="0CB7CC"/>
      </a:hlink>
      <a:folHlink>
        <a:srgbClr val="16316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1E1E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anfield PowerPoint Template 2019_C.pptx" id="{44A4C8B6-CB18-4169-92B8-4B1647766ED8}" vid="{EE884A25-1782-48BB-91FB-3491113EBD2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93648C9A60D4480EF8E14203E2E90" ma:contentTypeVersion="11" ma:contentTypeDescription="Create a new document." ma:contentTypeScope="" ma:versionID="e195cdc67eed9408bda6137a306f86f7">
  <xsd:schema xmlns:xsd="http://www.w3.org/2001/XMLSchema" xmlns:xs="http://www.w3.org/2001/XMLSchema" xmlns:p="http://schemas.microsoft.com/office/2006/metadata/properties" xmlns:ns2="02f12eae-1984-4c4d-916c-e8dd04bbe2c3" xmlns:ns3="aea47cf4-2977-4ac0-b26f-63ee8f1bfe68" targetNamespace="http://schemas.microsoft.com/office/2006/metadata/properties" ma:root="true" ma:fieldsID="77a75ea1a7aafa02184311e0a864a3d2" ns2:_="" ns3:_="">
    <xsd:import namespace="02f12eae-1984-4c4d-916c-e8dd04bbe2c3"/>
    <xsd:import namespace="aea47cf4-2977-4ac0-b26f-63ee8f1bfe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f12eae-1984-4c4d-916c-e8dd04bbe2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47cf4-2977-4ac0-b26f-63ee8f1bfe6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D2E17F-FE8D-4CDC-9A44-B241788926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F3D87F-3332-4C05-BCC2-7EE398861178}">
  <ds:schemaRefs>
    <ds:schemaRef ds:uri="aea47cf4-2977-4ac0-b26f-63ee8f1bfe6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2f12eae-1984-4c4d-916c-e8dd04bbe2c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FFBB100-B764-41BC-922E-8D4A4BF17D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f12eae-1984-4c4d-916c-e8dd04bbe2c3"/>
    <ds:schemaRef ds:uri="aea47cf4-2977-4ac0-b26f-63ee8f1bfe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472</TotalTime>
  <Words>501</Words>
  <Application>Microsoft Office PowerPoint</Application>
  <PresentationFormat>Widescreen</PresentationFormat>
  <Paragraphs>103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GT Walsheim Pro Light</vt:lpstr>
      <vt:lpstr>Rockwell Nova Light</vt:lpstr>
      <vt:lpstr>Banfield PPT template_16x9_widescreen</vt:lpstr>
      <vt:lpstr>“Strong Back, Soft Front”:  Leading With Resilience</vt:lpstr>
      <vt:lpstr>  “Helping, fixing, and serving represent three different ways of seeing life.    -When you help, you see life as weak.   -When you fix, you see life as broken.    -When you serve, you see life as whole.”               — Joan Halifax</vt:lpstr>
      <vt:lpstr>Soft Back, Armored Front:</vt:lpstr>
      <vt:lpstr>Healthy Roots Grow “Strong Backs/Soft Fronts” (Halifax, 2011; 2018)</vt:lpstr>
      <vt:lpstr>Leading With Resilience </vt:lpstr>
      <vt:lpstr>Cultivating “Healthy Selfishness”</vt:lpstr>
      <vt:lpstr>Associate Health &amp; Wellbeing Resources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Connie McGee</dc:creator>
  <cp:keywords>Template; 16:9; Presentation design; Powerpoint; Standard PowerPoint; Powerpoint Presentations; templates; Brand Standards; PowerPoint Template; Branding; slide document; 16x9; Banfield PPT; deck; Presentation; Standard PPT; Banfield powerpoint template; Presentations; Power Point; PPT; PPT template; Brand</cp:keywords>
  <cp:lastModifiedBy>Connie McGee</cp:lastModifiedBy>
  <cp:revision>58</cp:revision>
  <dcterms:created xsi:type="dcterms:W3CDTF">2020-09-10T20:25:08Z</dcterms:created>
  <dcterms:modified xsi:type="dcterms:W3CDTF">2020-12-17T22:13:45Z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ndedAudience">
    <vt:lpwstr>73;#All Associates|ee1a3baa-4f23-4c20-a1ee-d7ac33655261</vt:lpwstr>
  </property>
  <property fmtid="{D5CDD505-2E9C-101B-9397-08002B2CF9AE}" pid="3" name="TaxKeyword">
    <vt:lpwstr>6196;#Standard PowerPoint|33ba63c4-25b5-4bcd-b87f-fd59462214c3;#6284;#Banfield PPT|c67c83e1-8eee-4940-b65d-612a1b89aa7e;#4318;#templates|5f08ae83-5b61-4443-8a68-e78fa229c83f;#667;#Template|81cdd0bd-e396-4cea-a549-b5a712622324;#3192;#PPT|7b43c003-7238-49c2</vt:lpwstr>
  </property>
  <property fmtid="{D5CDD505-2E9C-101B-9397-08002B2CF9AE}" pid="4" name="CategoryRefiner">
    <vt:lpwstr>Form</vt:lpwstr>
  </property>
  <property fmtid="{D5CDD505-2E9C-101B-9397-08002B2CF9AE}" pid="5" name="ContentTypeId">
    <vt:lpwstr>0x01010009993648C9A60D4480EF8E14203E2E90</vt:lpwstr>
  </property>
  <property fmtid="{D5CDD505-2E9C-101B-9397-08002B2CF9AE}" pid="6" name="DocumentCategory">
    <vt:lpwstr>26;#Template|3a01ca49-f354-44a3-a282-45538b659492</vt:lpwstr>
  </property>
  <property fmtid="{D5CDD505-2E9C-101B-9397-08002B2CF9AE}" pid="7" name="SubcategoryRefiner">
    <vt:lpwstr>Template</vt:lpwstr>
  </property>
  <property fmtid="{D5CDD505-2E9C-101B-9397-08002B2CF9AE}" pid="8" name="Department-Team">
    <vt:lpwstr>124;#Corporate Affairs|3475c58b-2f3b-4810-a49f-6da005122310</vt:lpwstr>
  </property>
  <property fmtid="{D5CDD505-2E9C-101B-9397-08002B2CF9AE}" pid="9" name="CategoryText">
    <vt:lpwstr>Form:Template|3a01ca49-f354-44a3-a282-45538b659492</vt:lpwstr>
  </property>
  <property fmtid="{D5CDD505-2E9C-101B-9397-08002B2CF9AE}" pid="10" name="WorkflowChangePath">
    <vt:lpwstr>789d3550-8708-484b-bcd9-c4b287619427,4;789d3550-8708-484b-bcd9-c4b287619427,4;789d3550-8708-484b-bcd9-c4b287619427,4;789d3550-8708-484b-bcd9-c4b287619427,4;789d3550-8708-484b-bcd9-c4b287619427,6;789d3550-8708-484b-bcd9-c4b287619427,6;789d3550-8708-484b-bc</vt:lpwstr>
  </property>
</Properties>
</file>